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082D5-10AC-9CF7-9194-A0E865D7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8CADB-3ADF-C891-3D26-42712651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78CD4-584A-6784-DBC7-C795E8E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C267C-22D0-2A93-244F-90223E94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5A28-5074-4924-C375-987A2D2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3C85-1632-1B9D-3C9A-5B1BE17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8F9D6-CBCC-5080-FF44-B29DA99E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79E62-48BF-7D96-2A9B-C756FC4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C9834-E3BB-F1BF-35E9-F04C3343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080F6-73B7-DDB8-D9A3-289C494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0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F67AD4-64D4-96E4-163E-3267BD959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142687-E181-76A2-D807-839A280A1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4DE7C-2D83-8FBF-46ED-CF0EDB8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2A0-C871-E217-2E01-DFC22CD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8ED27F-CA0E-BA09-2CA8-89AAC478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0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C04F-E79F-5111-0728-EE463C23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597A69-5D4F-8A11-8D67-36FBB16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3E8AF-A16C-74B2-D101-87A6E5EB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9CD1C-6876-BAA3-E216-103C59B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CDF64-CC5C-D357-F9F0-E84E99F9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7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AABDE-070C-E277-E6AA-18EBB01D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0AF9D9-B31C-3B6B-3010-3A006428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7280D2-2DC0-4648-7432-FAC5F3E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7A69F-E7CC-CFB4-A8C9-B76A86AB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7DF8C-25AC-E792-5B0E-3A88A06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399E-5F67-EA5B-C42D-3937EE41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8F928-217A-D506-BB14-BDCB13DD5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E8978-4975-F852-3A07-599E7033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27735-F871-16C2-CCC5-5159FE93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2B06F-5956-19DE-130C-9DA6D49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D31284-D3C8-6526-9E29-8BCD545B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7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B8-18C7-DB2A-0108-4184C114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8C5208-1C21-030C-DE6A-3D47E17B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BB2332-1E0C-92B2-F3F2-06E5CA0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390485-8A43-1126-0D78-B82FD8CF2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6101A-63B4-BB67-1CB3-1E2AB9DB6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185F3F-D958-8385-B00C-BA5DC72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2C66C-259F-DDA5-37FB-032CF9C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AE44F0-B2D2-834F-AFB0-B1556C6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E613E-C5F2-75E0-96B6-F7F5776F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0DFF9-39BC-6B8B-2193-88A6772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B048E-6160-3809-BAB1-D6C5413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C4A04E-AFDA-4C52-32DC-426914B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7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331593-A3AF-4C63-C2AD-B7F19040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636287-6190-3F86-5230-B542D3D7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4D11F0-0218-57F8-B421-EDF55680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2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E2A71-DE22-2721-6FC3-46C889C9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12AF4-F518-87E7-1FDD-DDC42432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6BFF1D-7558-C7B0-3C78-7AB3783F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906D77-353D-8B93-769F-62A6DDF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772DF-2117-4853-F0BF-4006F206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D2D37-32FC-9D33-7B4A-CD64C1AD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2091D-C91A-B3F3-4B4B-B8D43E3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B75541-D8A6-80C4-6FC1-0250E8790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A6C65-DC78-0898-2961-64CBCABA1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39322-5DC8-D1C3-5C31-1E46D0A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2A7DB-0E08-7ED8-F098-A5587A37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CECB6-A822-843D-05DA-5F4C9A2E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9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3F6AA9-0728-1CC1-F6F3-94AF55B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895C1-E814-44E3-FFEC-9317F8A2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08C898-6839-E97C-5059-D640A2A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3CCD-A736-441A-A148-77D32135ED4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65C0A-94D0-2799-516E-28CF07DF2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BDE3-CFB2-BF66-A343-5494DC361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8810-2918-4217-A5CE-32492F7D1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07EF4-B4B9-BBE4-BC30-24659E526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G             D         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Quero ouvir teu apelo,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Em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teu chamado de amor responder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A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alegria te quero servir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A7                             D   D7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anunciar o teu reino de amor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G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Em    A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   A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            G           D      </a:t>
            </a:r>
            <a:b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 a dia tua graça me dás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Em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Nela se apoia o meu caminhar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                              A      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estás ao meu lado,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A7                                D     D7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que, então, poderei eu temer?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pelo mundo eu vou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   </a:t>
            </a:r>
            <a:r>
              <a:rPr lang="pt-BR" sz="2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Cantando o teu amor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Em    A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Pois disponível estou</a:t>
            </a:r>
            <a:b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   </a:t>
            </a:r>
            <a:br>
              <a:rPr lang="pt-BR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servir-te, Senhor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756393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Quero Ouvir Teu Apelo Senhor Tom: D                    D             G             D                Quero ouvir teu apelo, Senhor                  Bm                               Em Ao teu chamado de amor responder             Em                    A       Na alegria te quero servir                  A7                             D   D7 e anunciar o teu reino de amor                                  G e pelo mundo eu vou                                    D   Bm Cantando o teu amor                              Em    A Pois disponível estou                                    D   A Para servir-te, Senhor                 D             G           D       Dia a dia tua graça me dás                Bm                       Em Nela se apoia o meu caminhar      Em                                  A       Se estás ao meu lado, Senhor                 A7                                D     D7 O que, então, poderei eu temer?                                   G e pelo mundo eu vou                                    D   Bm Cantando o teu amor                              Em    A Pois disponível estou                                    D    Para servir-te,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Ouvir Teu Apelo Senhor Tom: G                    G             C             G                Quero ouvir teu apelo, Senhor                  Em                               Am Ao teu chamado de amor responder             Am                    D       Na alegria te quero servir                  D7                             G   G7 e anunciar o teu reino de amor                                  C e pelo mundo eu vou                                    G   Em Cantando o teu amor                              Am    D Pois disponível estou                                    G   D Para servir-te, Senhor                 G             C           G       Dia a dia tua graça me dás                Em                       Am Nela se apoia o meu caminhar      Am                                  D       Se estás ao meu lado, Senhor                 D7                                G     G7 O que, então, poderei eu temer?                                   C e pelo mundo eu vou                                    G   Em Cantando o teu amor                              Am    D Pois disponível estou                                    G    Para servir-te, Senhor </dc:title>
  <dc:creator>André Giacomelli</dc:creator>
  <cp:lastModifiedBy>André Giacomelli</cp:lastModifiedBy>
  <cp:revision>8</cp:revision>
  <dcterms:created xsi:type="dcterms:W3CDTF">2022-09-22T23:47:10Z</dcterms:created>
  <dcterms:modified xsi:type="dcterms:W3CDTF">2022-09-23T00:04:07Z</dcterms:modified>
</cp:coreProperties>
</file>