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             G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           Am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D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D7                             G   G7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C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   Em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Am    D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   D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C           G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   Am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              D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D7                                G     G7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   Em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Am    D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</cp:revision>
  <dcterms:created xsi:type="dcterms:W3CDTF">2022-09-22T23:47:10Z</dcterms:created>
  <dcterms:modified xsi:type="dcterms:W3CDTF">2022-09-22T23:48:54Z</dcterms:modified>
</cp:coreProperties>
</file>