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F#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                          C#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F#              B                F#      C#       F#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8483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F#7    B        C#                 F#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F#7     B                 F#        C#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87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                             C#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F#                  B             F#        C#          F#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263671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F#7    B        C#                 F#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F#7     B                 F#        C#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9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B                       C#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             B          F#            C#       F#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670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F#7    B        C#                 F#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F#7     B                 F#        C#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714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Recebei ó Deus de Amor Tom: F#</vt:lpstr>
      <vt:lpstr>          F#                        D#m            B                          C# Recebei, ó Deus de amor, os dons de vinho e pão;              F#              B                F#      C#       F# com eles entregamos o nosso coração. </vt:lpstr>
      <vt:lpstr>                      F#7    B        C#                 F#                      Pai Santo, recebei a nossa gratidão,                  F#7     B                 F#        C#      F# fazei-nos à imagem do vosso coração. </vt:lpstr>
      <vt:lpstr>              F#                 D#m            B                             C# Neste gesto de oferenda trazemos sobre as mãos:         F#                  B             F#        C#          F# a vida e o trabalho de todos os irmãos. </vt:lpstr>
      <vt:lpstr>                      F#7    B        C#                 F#                      Pai Santo, recebei a nossa gratidão,                  F#7     B                 F#        C#      F# fazei-nos à imagem do vosso coração. </vt:lpstr>
      <vt:lpstr> F#                                 D#m                 B                       C# As ofertas que vos damos por Cristo, nosso irmão,           F#                    B          F#            C#       F# se tornem para todos, sinal de salvação.  </vt:lpstr>
      <vt:lpstr>                      F#7    B        C#                 F#                      Pai Santo, recebei a nossa gratidão,                  F#7     B                 F#        C#      F# fazei-nos à imagem do vosso coração.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15</cp:revision>
  <dcterms:created xsi:type="dcterms:W3CDTF">2022-08-11T00:41:02Z</dcterms:created>
  <dcterms:modified xsi:type="dcterms:W3CDTF">2022-08-11T01:27:21Z</dcterms:modified>
</cp:coreProperties>
</file>