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                  Dm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      C       F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483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F7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          F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F7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F        C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Dm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C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        C          F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6367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F7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          F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F7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F        C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             Dm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C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      C       F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6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F7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          F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F7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F        C      F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Recebei ó Deus de Amor Tom: F</vt:lpstr>
      <vt:lpstr>          F                        Dm            Bb                          C Recebei, ó Deus de amor, os dons de vinho e pão;              F              Bb                F      C       F com eles entregamos o nosso coração. </vt:lpstr>
      <vt:lpstr>                      F7    Bb        C                 F                      Pai Santo, recebei a nossa gratidão,                  F7     Bb                 F        C      F fazei-nos à imagem do vosso coração. </vt:lpstr>
      <vt:lpstr>              F                 Dm            Bb                             C Neste gesto de oferenda trazemos sobre as mãos:         F                  Bb             F        C          F a vida e o trabalho de todos os irmãos. </vt:lpstr>
      <vt:lpstr>                      F7    Bb        C                 F                      Pai Santo, recebei a nossa gratidão,                  F7     Bb                 F        C      F fazei-nos à imagem do vosso coração. </vt:lpstr>
      <vt:lpstr> F                                 Dm                 Bb                       C As ofertas que vos damos por Cristo, nosso irmão,           F                    Bb          F            C       F se tornem para todos, sinal de salvação.  </vt:lpstr>
      <vt:lpstr>                      F7    Bb        C                 F                      Pai Santo, recebei a nossa gratidão,                  F7     Bb                 F        C      F fazei-nos à imagem do vosso coração.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14</cp:revision>
  <dcterms:created xsi:type="dcterms:W3CDTF">2022-08-11T00:41:02Z</dcterms:created>
  <dcterms:modified xsi:type="dcterms:W3CDTF">2022-08-11T01:26:38Z</dcterms:modified>
</cp:coreProperties>
</file>