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09E8-CDF8-93D3-CF17-417D0915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91114-90F0-6630-E124-309ECA4B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2E72C-B09D-EA7E-EF8D-EDAB60BE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4BDF7-C3E9-88A3-06FE-05E77C38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B8BD1-ACFC-4340-6563-DBA6689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1C605-0CE5-AD69-BF0C-9816CD05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339CAD-0A38-7EDF-2E85-92F6FFAE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DF11A-0FD0-1590-1194-15451B03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80B2E-C1AD-7D2A-8432-F133840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0A6A18-95FA-A58A-C05D-7F7C3744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F613CC-CF12-7087-CCF5-9380C2789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4797E-9D01-1BFC-1C77-C837ACB9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B3063-D4BA-4BCA-9205-BA4E47E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3205D-F949-1475-20F7-9D1443B4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B0331-AB1E-BBE9-AC54-20097E6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2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9F6A-3AAD-0057-FCF6-3E04CBEE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1C7A8-0A81-5570-E5CB-B7BC5BAC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7D28-53B2-7B7D-1D0E-42008585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9B067-CBBE-9CDC-0624-2971CFDC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2599A-D192-5BAF-0759-D234D25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3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023E-3A3E-C86A-AF29-C11F7331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4F5C8-74E8-33AE-963D-94574662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E1A18-97DD-9CFA-DD37-028A17AB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2B3D6-2CCD-FD85-1B12-BFC6128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02207-7FF5-BE4C-562B-83DCFA79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516A8-F790-AEA0-2516-A8F0D8CB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8F38E-C41E-2B3C-3DF8-BA04FA6D8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CB0078-55C3-617E-4209-BF6430DE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F328B-CCE3-8EBD-9CAE-AC1BBD7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1E87E8-A7E5-1061-5696-6F17D31D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68A23D-DD4F-13B5-509A-C31FF75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71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EC4C3-E36C-DBDA-E584-5EF56B26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71ECE-D259-B4CC-DBB8-4CB30551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67E01E-994C-FFF6-D020-54676FB8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783801-31CE-4147-8F43-C77F967A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9A8991-BA95-D194-347C-264B3410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A7756B-7308-7A9A-7319-D27B1E55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87EF14-B815-1D7E-4701-472704D0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665776-C7E9-3D76-07FD-2093619A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2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4C0A9-ACE0-3BCA-E0A1-17BF60D2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9C83-CB17-B867-79F7-B5EC33FD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5D961F-16D4-C65F-76D8-BA322048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B5E48D-382A-A97F-BEF5-D3DE206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CA58F3-499E-79F0-DCE1-EE7398CF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FFEE3F-DFD2-D97F-52FC-6C62E8DF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8A7BD5-7AB6-F982-3721-0562B8B9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CFF4-40D9-734D-3F85-5C34E63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0A5AA-C567-8DA3-4042-32A491F6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1B3C9-93EF-A805-A155-805ECB7F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69B26E-D5F6-A52C-9C19-C9BE2D3E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AD33ED-A9EA-E3B0-F498-B88D3EC2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B382C-CDDD-1A53-FF09-18178130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8BF38-27CF-431D-478F-2CABC48D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9335DD-219B-B8B3-F2AE-F131C1A97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C32806-6B92-A8B1-DE73-EA6C7BCB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FECDE4-2176-6AA4-43AD-D396EA68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8F36DB-EC66-75C3-D53C-3E1E7CCB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8D3E06-ACBB-9E4E-8C39-72089644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5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915BA-2CFD-8C4B-A682-8DE8E575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DE9B99-D833-6C91-3EB5-756D20D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C47F7-408A-9643-AD77-3D2A4783D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2B335-1F0D-A97F-114D-0BC047B97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9B2CF-D8A0-EE71-E6FC-05805926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 ó Deus de Amor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38469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E  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A                          B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Recebei, ó Deus de amor, os dons de vinho e pão;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E              A                E      B       E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eles entregamos o nosso coração. 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84834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E7    A        B                 E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E7     A                 E        B      E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87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A                             B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gesto de oferenda trazemos sobre as mãos: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E                  A             E        B          E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vida e o trabalho de todos os irmãos. 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263671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E7    A        B                 E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E7     A                 E        B      E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90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   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A                       B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ofertas que vos damos por Cristo, nosso irmão, 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                    A          E            B       E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tornem para todos, sinal de salvação.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06705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E7    A        B                 E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E7     A                 E        B      E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714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Recebei ó Deus de Amor Tom: E</vt:lpstr>
      <vt:lpstr>          E                        C#m            A                          B Recebei, ó Deus de amor, os dons de vinho e pão;              E              A                E      B       E com eles entregamos o nosso coração. </vt:lpstr>
      <vt:lpstr>                      E7    A        B                 E                      Pai Santo, recebei a nossa gratidão,                  E7     A                 E        B      E fazei-nos à imagem do vosso coração. </vt:lpstr>
      <vt:lpstr>              E                 C#m            A                             B Neste gesto de oferenda trazemos sobre as mãos:         E                  A             E        B          E a vida e o trabalho de todos os irmãos. </vt:lpstr>
      <vt:lpstr>                      E7    A        B                 E                      Pai Santo, recebei a nossa gratidão,                  E7     A                 E        B      E fazei-nos à imagem do vosso coração. </vt:lpstr>
      <vt:lpstr> E                                 C#m                 A                       B As ofertas que vos damos por Cristo, nosso irmão,           E                    A          E            B       E se tornem para todos, sinal de salvação.  </vt:lpstr>
      <vt:lpstr>                      E7    A        B                 E                      Pai Santo, recebei a nossa gratidão,                  E7     A                 E        B      E fazei-nos à imagem do vosso coração.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Recebei ó Deus de Amor Tom: F             F                        Dm            Bb                          C Recebei, ó Deus de amor, os dons de vinho e pão;              F              Bb                F      C       F com eles entregamos o nosso coração.                       F7    Bb        C                 F                      Pai Santo, recebei a nossa gratidão,                  F7     Bb                 F        C      F fazei-nos à imagem do vosso coração.                F                 Dm            Bb                             C Neste gesto de oferenda trazemos sobre as mãos:         F                  Bb             F        C          F a vida e o trabalho de todos os irmãos.                            F7    Bb        C                 F                      Pai Santo, recebei a nossa gratidão,                  F7     Bb                 F        C      F fazei-nos à imagem do vosso coração.  F                                 Dm                 Bb                       C As ofertas que vos damos por Cristo, nosso irmão,           F                    Bb          F            C       F se tornem para todos, sinal de salvação.                       F7    Bb        C                 F                      Pai Santo, recebei a nossa gratidão,                  F7     Bb                 F        C      F fazei-nos à imagem do vosso coração.  </dc:title>
  <dc:creator>André Giacomelli</dc:creator>
  <cp:lastModifiedBy>André Giacomelli</cp:lastModifiedBy>
  <cp:revision>13</cp:revision>
  <dcterms:created xsi:type="dcterms:W3CDTF">2022-08-11T00:41:02Z</dcterms:created>
  <dcterms:modified xsi:type="dcterms:W3CDTF">2022-08-11T01:11:46Z</dcterms:modified>
</cp:coreProperties>
</file>