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              G                D      A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D7    G        A                 D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D7     G                 D        A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               A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                  G             D        A          D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D7    G        A                 D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D7     G                 D        A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G                       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             G          D            A       D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D7    G        A                 D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D7     G                 D        A      D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D</vt:lpstr>
      <vt:lpstr>          D                        Bm            G                          A Recebei, ó Deus de amor, os dons de vinho e pão;              D              G                D      A       D com eles entregamos o nosso coração. </vt:lpstr>
      <vt:lpstr>                      D7    G        A                 D                      Pai Santo, recebei a nossa gratidão,                  D7     G                 D        A      D fazei-nos à imagem do vosso coração. </vt:lpstr>
      <vt:lpstr>              D                 Bm            G                             A Neste gesto de oferenda trazemos sobre as mãos:         D                  G             D        A          D a vida e o trabalho de todos os irmãos. </vt:lpstr>
      <vt:lpstr>                      D7    G        A                 D                      Pai Santo, recebei a nossa gratidão,                  D7     G                 D        A      D fazei-nos à imagem do vosso coração. </vt:lpstr>
      <vt:lpstr> D                                 Bm                 G                       A As ofertas que vos damos por Cristo, nosso irmão,           D                    G          D            A       D se tornem para todos, sinal de salvação.  </vt:lpstr>
      <vt:lpstr>                      D7    G        A                 D                      Pai Santo, recebei a nossa gratidão,                  D7     G                 D        A      D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11</cp:revision>
  <dcterms:created xsi:type="dcterms:W3CDTF">2022-08-11T00:41:02Z</dcterms:created>
  <dcterms:modified xsi:type="dcterms:W3CDTF">2022-08-11T01:10:12Z</dcterms:modified>
</cp:coreProperties>
</file>