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A09E8-CDF8-93D3-CF17-417D0915D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291114-90F0-6630-E124-309ECA4B9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12E72C-B09D-EA7E-EF8D-EDAB60BE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A4BDF7-C3E9-88A3-06FE-05E77C38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BB8BD1-ACFC-4340-6563-DBA6689A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73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1C605-0CE5-AD69-BF0C-9816CD05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339CAD-0A38-7EDF-2E85-92F6FFAEF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3DF11A-0FD0-1590-1194-15451B037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E80B2E-C1AD-7D2A-8432-F1338405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0A6A18-95FA-A58A-C05D-7F7C3744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27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F613CC-CF12-7087-CCF5-9380C2789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C4797E-9D01-1BFC-1C77-C837ACB95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CB3063-D4BA-4BCA-9205-BA4E47E3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63205D-F949-1475-20F7-9D1443B4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DB0331-AB1E-BBE9-AC54-20097E6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27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A9F6A-3AAD-0057-FCF6-3E04CBEE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1C7A8-0A81-5570-E5CB-B7BC5BAC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77D28-53B2-7B7D-1D0E-42008585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9B067-CBBE-9CDC-0624-2971CFDC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72599A-D192-5BAF-0759-D234D254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03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5023E-3A3E-C86A-AF29-C11F7331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E4F5C8-74E8-33AE-963D-94574662D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7E1A18-97DD-9CFA-DD37-028A17AB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E2B3D6-2CCD-FD85-1B12-BFC61286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902207-7FF5-BE4C-562B-83DCFA79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41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516A8-F790-AEA0-2516-A8F0D8CB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A8F38E-C41E-2B3C-3DF8-BA04FA6D8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CB0078-55C3-617E-4209-BF6430DE4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BF328B-CCE3-8EBD-9CAE-AC1BBD77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1E87E8-A7E5-1061-5696-6F17D31D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68A23D-DD4F-13B5-509A-C31FF750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71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EC4C3-E36C-DBDA-E584-5EF56B26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D71ECE-D259-B4CC-DBB8-4CB30551A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67E01E-994C-FFF6-D020-54676FB8F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9783801-31CE-4147-8F43-C77F967AE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89A8991-BA95-D194-347C-264B3410A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2A7756B-7308-7A9A-7319-D27B1E55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087EF14-B815-1D7E-4701-472704D0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D665776-C7E9-3D76-07FD-2093619A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29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4C0A9-ACE0-3BCA-E0A1-17BF60D2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0A9C83-CB17-B867-79F7-B5EC33FD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5D961F-16D4-C65F-76D8-BA322048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2B5E48D-382A-A97F-BEF5-D3DE206C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97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DCA58F3-499E-79F0-DCE1-EE7398CF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FFEE3F-DFD2-D97F-52FC-6C62E8DF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8A7BD5-7AB6-F982-3721-0562B8B9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FCFF4-40D9-734D-3F85-5C34E63C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30A5AA-C567-8DA3-4042-32A491F62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71B3C9-93EF-A805-A155-805ECB7F4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69B26E-D5F6-A52C-9C19-C9BE2D3E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AD33ED-A9EA-E3B0-F498-B88D3EC2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6B382C-CDDD-1A53-FF09-18178130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42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8BF38-27CF-431D-478F-2CABC48D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9335DD-219B-B8B3-F2AE-F131C1A97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C32806-6B92-A8B1-DE73-EA6C7BCBF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FECDE4-2176-6AA4-43AD-D396EA68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8F36DB-EC66-75C3-D53C-3E1E7CCB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8D3E06-ACBB-9E4E-8C39-72089644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50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4915BA-2CFD-8C4B-A682-8DE8E575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DE9B99-D833-6C91-3EB5-756D20DE5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3C47F7-408A-9643-AD77-3D2A4783D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22B335-1F0D-A97F-114D-0BC047B97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C9B2CF-D8A0-EE71-E6FC-058059267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45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Recebei ó Deus de Amor</a:t>
            </a:r>
            <a:b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</a:t>
            </a: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238469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D#                          F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Recebei, ó Deus de amor, os dons de vinho e pão;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D#  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F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eles entregamos o nosso coração. 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184834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Bb7    D#        F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 Santo, recebei a nossa gratidão,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Bb7     D#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F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fazei-nos à imagem do vosso coração.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875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D#                             F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Neste gesto de oferenda trazemos sobre as mãos: 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D#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F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vida e o trabalho de todos os irmãos. 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263671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Bb7    D#        F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 Santo, recebei a nossa gratidão,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Bb7     D#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F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fazei-nos à imagem do vosso coração.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690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D#                       F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ofertas que vos damos por Cristo, nosso irmão,  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D#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tornem para todos, sinal de salvação. 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106705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Bb7    D#        F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 Santo, recebei a nossa gratidão,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Bb7     D#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F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fazei-nos à imagem do vosso coração.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0714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214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Recebei ó Deus de Amor Tom: Bb</vt:lpstr>
      <vt:lpstr>          Bb                        Gm            D#                          F Recebei, ó Deus de amor, os dons de vinho e pão;              Bb              D#                Bb      F       Bb com eles entregamos o nosso coração. </vt:lpstr>
      <vt:lpstr>                      Bb7    D#        F                 Bb                      Pai Santo, recebei a nossa gratidão,                  Bb7     D#                 Bb        F      Bb fazei-nos à imagem do vosso coração. </vt:lpstr>
      <vt:lpstr>              Bb                 Gm            D#                             F Neste gesto de oferenda trazemos sobre as mãos:         Bb                  D#             Bb        F          Bb a vida e o trabalho de todos os irmãos. </vt:lpstr>
      <vt:lpstr>                      Bb7    D#        F                 Bb                      Pai Santo, recebei a nossa gratidão,                  Bb7     D#                 Bb        F      Bb fazei-nos à imagem do vosso coração. </vt:lpstr>
      <vt:lpstr> Bb                                 Gm                 D#                       F As ofertas que vos damos por Cristo, nosso irmão,           Bb                    D#          Bb            F       Bb se tornem para todos, sinal de salvação.  </vt:lpstr>
      <vt:lpstr>                      Bb7    D#        F                 Bb                      Pai Santo, recebei a nossa gratidão,                  Bb7     D#                 Bb        F      Bb fazei-nos à imagem do vosso coração.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Recebei ó Deus de Amor Tom: F             F                        Dm            Bb                          C Recebei, ó Deus de amor, os dons de vinho e pão;              F              Bb                F      C       F com eles entregamos o nosso coração.                       F7    Bb        C                 F                      Pai Santo, recebei a nossa gratidão,                  F7     Bb                 F        C      F fazei-nos à imagem do vosso coração.                F                 Dm            Bb                             C Neste gesto de oferenda trazemos sobre as mãos:         F                  Bb             F        C          F a vida e o trabalho de todos os irmãos.                            F7    Bb        C                 F                      Pai Santo, recebei a nossa gratidão,                  F7     Bb                 F        C      F fazei-nos à imagem do vosso coração.  F                                 Dm                 Bb                       C As ofertas que vos damos por Cristo, nosso irmão,           F                    Bb          F            C       F se tornem para todos, sinal de salvação.                       F7    Bb        C                 F                      Pai Santo, recebei a nossa gratidão,                  F7     Bb                 F        C      F fazei-nos à imagem do vosso coração.  </dc:title>
  <dc:creator>André Giacomelli</dc:creator>
  <cp:lastModifiedBy>André Giacomelli</cp:lastModifiedBy>
  <cp:revision>19</cp:revision>
  <dcterms:created xsi:type="dcterms:W3CDTF">2022-08-11T00:41:02Z</dcterms:created>
  <dcterms:modified xsi:type="dcterms:W3CDTF">2022-08-11T01:32:38Z</dcterms:modified>
</cp:coreProperties>
</file>