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C#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F#                          G#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C#              F#                C#      G#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C#7    F#        G#                 C#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C#7     F#                 C#        G#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F#                             G#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C#                  F#             C#        G#   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C#7    F#        G#                 C#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C#7     F#                 C#        G#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        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F#                       G#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C#                    F#          C#            G# 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C#7    F#        G#                 C#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C#7     F#                 C#        G#      C#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Recebei ó Deus de Amor Tom: C#             C#                        Bbm            F#                          G# Recebei, ó Deus de amor, os dons de vinho e pão;              C#              F#                C#      G#       C# com eles entregamos o nosso coração.                       C#7    F#        G#                 C#                      Pai Santo, recebei a nossa gratidão,                  C#7     F#                 C#        G#      C# fazei-nos à imagem do vosso coração.                C#                 Bbm            F#                             G# Neste gesto de oferenda trazemos sobre as mãos:         C#                  F#             C#        G#          C# a vida e o trabalho de todos os irmãos.                            C#7    F#        G#                 C#                      Pai Santo, recebei a nossa gratidão,                  C#7     F#                 C#        G#      C# fazei-nos à imagem do vosso coração.  C#                                 Bbm                 F#                       G# As ofertas que vos damos por Cristo, nosso irmão,           C#                    F#          C#            G#       C# se tornem para todos, sinal de salvação.                       C#7    F#        G#                 C#                      Pai Santo, recebei a nossa gratidão,                  C#7     F#                 C#        G#      C# fazei-nos à imagem do vosso coração.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9</cp:revision>
  <dcterms:created xsi:type="dcterms:W3CDTF">2022-08-11T00:41:02Z</dcterms:created>
  <dcterms:modified xsi:type="dcterms:W3CDTF">2022-08-11T00:48:30Z</dcterms:modified>
</cp:coreProperties>
</file>