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Am            F                    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              F                C      G       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C7    F        G                 C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C7     F                 C        G      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 Am            F                       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                  F             C        G          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C7    F        G                 C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C7     F                 C        G      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                 Am                 F                 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             F          C            G       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C7    F        G                 C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C7     F                 C        G      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Recebei ó Deus de Amor Tom: C             C                        Am            F                          G Recebei, ó Deus de amor, os dons de vinho e pão;              C              F                C      G       C com eles entregamos o nosso coração.                       C7    F        G                 C                      Pai Santo, recebei a nossa gratidão,                  C7     F                 C        G      C fazei-nos à imagem do vosso coração.                C                 Am            F                             G Neste gesto de oferenda trazemos sobre as mãos:         C                  F             C        G          C a vida e o trabalho de todos os irmãos.                            C7    F        G                 C                      Pai Santo, recebei a nossa gratidão,                  C7     F                 C        G      C fazei-nos à imagem do vosso coração.  C                                 Am                 F                       G As ofertas que vos damos por Cristo, nosso irmão,           C                    F          C            G       C se tornem para todos, sinal de salvação.                       C7    F        G                 C                      Pai Santo, recebei a nossa gratidão,                  C7     F                 C        G      C fazei-nos à imagem do vosso coração.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8</cp:revision>
  <dcterms:created xsi:type="dcterms:W3CDTF">2022-08-11T00:41:02Z</dcterms:created>
  <dcterms:modified xsi:type="dcterms:W3CDTF">2022-08-11T00:47:42Z</dcterms:modified>
</cp:coreProperties>
</file>