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            E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              D                A      E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A7    D        E                 A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A7     D                 A        E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               E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A                  D             A        E   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D        E                 A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 D                 A        E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                       E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                    D          A            E 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A7    D        E                 A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A7     D                 A        E      A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A             A                        F#m            D                          E Recebei, ó Deus de amor, os dons de vinho e pão;              A              D                A      E       A com eles entregamos o nosso coração.                       A7    D        E                 A                      Pai Santo, recebei a nossa gratidão,                  A7     D                 A        E      A fazei-nos à imagem do vosso coração.                A                 F#m            D                             E Neste gesto de oferenda trazemos sobre as mãos:         A                  D             A        E          A a vida e o trabalho de todos os irmãos.                            A7    D        E                 A                      Pai Santo, recebei a nossa gratidão,                  A7     D                 A        E      A fazei-nos à imagem do vosso coração.  A                                 F#m                 D                       E As ofertas que vos damos por Cristo, nosso irmão,           A                    D          A            E       A se tornem para todos, sinal de salvação.                       A7    D        E                 A                      Pai Santo, recebei a nossa gratidão,                  A7     D                 A        E      A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5</cp:revision>
  <dcterms:created xsi:type="dcterms:W3CDTF">2022-08-11T00:41:02Z</dcterms:created>
  <dcterms:modified xsi:type="dcterms:W3CDTF">2022-08-11T00:45:07Z</dcterms:modified>
</cp:coreProperties>
</file>