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 E                B      F#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B7    E        F#                 B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B7     E                 B        F#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      E             B        F#   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E        F#                 B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 E                 B        F#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E             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      E          B            F# 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B7    E        F#                 B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B7     E                 B        F#      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B             B                        G#m            E                          F# Recebei, ó Deus de amor, os dons de vinho e pão;              B              E                B      F#       B com eles entregamos o nosso coração.                       B7    E        F#                 B                      Pai Santo, recebei a nossa gratidão,                  B7     E                 B        F#      B fazei-nos à imagem do vosso coração.                B                 G#m            E                             F# Neste gesto de oferenda trazemos sobre as mãos:         B                  E             B        F#          B a vida e o trabalho de todos os irmãos.                            B7    E        F#                 B                      Pai Santo, recebei a nossa gratidão,                  B7     E                 B        F#      B fazei-nos à imagem do vosso coração.  B                                 G#m                 E                       F# As ofertas que vos damos por Cristo, nosso irmão,           B                    E          B            F#       B se tornem para todos, sinal de salvação.                       B7    E        F#                 B                      Pai Santo, recebei a nossa gratidão,                  B7     E                 B        F#      B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7</cp:revision>
  <dcterms:created xsi:type="dcterms:W3CDTF">2022-08-11T00:41:02Z</dcterms:created>
  <dcterms:modified xsi:type="dcterms:W3CDTF">2022-08-11T00:46:52Z</dcterms:modified>
</cp:coreProperties>
</file>