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Em            C                          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              C                G      D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G7    C        D                 G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G7     C                 G        D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 Em            C                             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G                  C             G        D   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G7    C        D                 G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G7     C                 G        D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                                Em                 C                       D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                    C          G            D 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G7    C        D                 G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G7     C                 G        D      G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Recebei ó Deus de Amor Tom: G             G                        Em            C                          D Recebei, ó Deus de amor, os dons de vinho e pão;              G              C                G      D       G com eles entregamos o nosso coração.                       G7    C        D                 G                      Pai Santo, recebei a nossa gratidão,                  G7     C                 G        D      G fazei-nos à imagem do vosso coração.                G                 Em            C                             D Neste gesto de oferenda trazemos sobre as mãos:         G                  C             G        D          G a vida e o trabalho de todos os irmãos.                            G7    C        D                 G                      Pai Santo, recebei a nossa gratidão,                  G7     C                 G        D      G fazei-nos à imagem do vosso coração.  G                                 Em                 C                       D As ofertas que vos damos por Cristo, nosso irmão,           G                    C          G            D       G se tornem para todos, sinal de salvação.                       G7    C        D                 G                      Pai Santo, recebei a nossa gratidão,                  G7     C                 G        D      G fazei-nos à imagem do vosso coração.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3</cp:revision>
  <dcterms:created xsi:type="dcterms:W3CDTF">2022-08-11T00:41:02Z</dcterms:created>
  <dcterms:modified xsi:type="dcterms:W3CDTF">2022-08-11T00:43:43Z</dcterms:modified>
</cp:coreProperties>
</file>