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   G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G  Cm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0171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Cm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G#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438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   G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G  Cm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7649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Cm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G#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30746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   G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G  Cm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35574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Santo é o Senhor – Católicas Tom: Cm</vt:lpstr>
      <vt:lpstr>Cm        Bb         G#          G Santo, Santo, Santo é o Senhor Cm       Bb         G#       G  Cm Santo, Santo, Santo é o Senhor</vt:lpstr>
      <vt:lpstr>Cm         Bb                 Cm Senhor, Deus do Universo        G#                        Bb O céu e a Terra proclamam vossa glória     Fm                G Hosana nas Alturas</vt:lpstr>
      <vt:lpstr>Cm        Bb         G#          G Santo, Santo, Santo é o Senhor Cm       Bb         G#       G  Cm Santo, Santo, Santo é o Senhor</vt:lpstr>
      <vt:lpstr> Cm                                Bb Bendito o que vem em nome do Senhor       G#              G Hosana nas alturas</vt:lpstr>
      <vt:lpstr>Cm        Bb         G#          G Santo, Santo, Santo é o Senhor Cm       Bb         G#       G  Cm Santo, Santo, Santo é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12</cp:revision>
  <dcterms:created xsi:type="dcterms:W3CDTF">2022-05-31T01:21:58Z</dcterms:created>
  <dcterms:modified xsi:type="dcterms:W3CDTF">2022-05-31T01:40:35Z</dcterms:modified>
</cp:coreProperties>
</file>