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A          G#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A       G#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A          G#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A       G#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A          G#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A       G#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C#m</vt:lpstr>
      <vt:lpstr>C#m        B         A          G# Santo, Santo, Santo é o Senhor C#m       B         A       G#  C#m Santo, Santo, Santo é o Senhor</vt:lpstr>
      <vt:lpstr>C#m         B                 C#m Senhor, Deus do Universo        A                        B O céu e a Terra proclamam vossa glória     F#m                G# Hosana nas Alturas</vt:lpstr>
      <vt:lpstr>C#m        B         A          G# Santo, Santo, Santo é o Senhor C#m       B         A       G#  C#m Santo, Santo, Santo é o Senhor</vt:lpstr>
      <vt:lpstr> C#m                                B Bendito o que vem em nome do Senhor       A              G# Hosana nas alturas</vt:lpstr>
      <vt:lpstr>C#m        B         A          G# Santo, Santo, Santo é o Senhor C#m       B         A       G#  C#m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13</cp:revision>
  <dcterms:created xsi:type="dcterms:W3CDTF">2022-05-31T01:21:58Z</dcterms:created>
  <dcterms:modified xsi:type="dcterms:W3CDTF">2022-05-31T01:43:30Z</dcterms:modified>
</cp:coreProperties>
</file>