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G         F          E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G         F       E  Am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0171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G                 Am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E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438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G         F          E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G         F       E  Am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7649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        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              E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30746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G         F          E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G         F       E  Am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35574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Santo é o Senhor – Católicas Tom: Am</vt:lpstr>
      <vt:lpstr>Am        G         F          E Santo, Santo, Santo é o Senhor Am       G         F       E  Am Santo, Santo, Santo é o Senhor</vt:lpstr>
      <vt:lpstr>Am         G                 Am Senhor, Deus do Universo        F                        G O céu e a Terra proclamam vossa glória     Dm                E Hosana nas Alturas</vt:lpstr>
      <vt:lpstr>Am        G         F          E Santo, Santo, Santo é o Senhor Am       G         F       E  Am Santo, Santo, Santo é o Senhor</vt:lpstr>
      <vt:lpstr> Am                                G Bendito o que vem em nome do Senhor       F              E Hosana nas alturas</vt:lpstr>
      <vt:lpstr>Am        G         F          E Santo, Santo, Santo é o Senhor Am       G         F       E  Am Santo, Santo, Santo é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21</cp:revision>
  <dcterms:created xsi:type="dcterms:W3CDTF">2022-05-31T01:21:58Z</dcterms:created>
  <dcterms:modified xsi:type="dcterms:W3CDTF">2022-05-31T01:50:39Z</dcterms:modified>
</cp:coreProperties>
</file>