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         G          F#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         G       F#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0171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A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G  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4380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         G          F#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         G       F#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7649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G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30746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         G          F#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         G       F#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355749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Santo é o Senhor – Católicas Tom: Bm</vt:lpstr>
      <vt:lpstr>Bm        A         G          F# Santo, Santo, Santo é o Senhor Bm       A         G       F#  Bm Santo, Santo, Santo é o Senhor</vt:lpstr>
      <vt:lpstr>Bm         A                 Bm Senhor, Deus do Universo        G                        A O céu e a Terra proclamam vossa glória     Em                F# Hosana nas Alturas</vt:lpstr>
      <vt:lpstr>Bm        A         G          F# Santo, Santo, Santo é o Senhor Bm       A         G       F#  Bm Santo, Santo, Santo é o Senhor</vt:lpstr>
      <vt:lpstr> Bm                                A Bendito o que vem em nome do Senhor       G              F# Hosana nas alturas</vt:lpstr>
      <vt:lpstr>Bm        A         G          F# Santo, Santo, Santo é o Senhor Bm       A         G       F#  Bm Santo, Santo, Santo é o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23</cp:revision>
  <dcterms:created xsi:type="dcterms:W3CDTF">2022-05-31T01:21:58Z</dcterms:created>
  <dcterms:modified xsi:type="dcterms:W3CDTF">2022-05-31T01:53:25Z</dcterms:modified>
</cp:coreProperties>
</file>