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   D#          D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         D#       D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0171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F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D#                        F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         D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24380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   D#          D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         D#       D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7649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F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              D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30746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   D#          D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         D#       D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355749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Santo é o Senhor – Católicas Tom: Gm</vt:lpstr>
      <vt:lpstr>Gm        F         D#          D Santo, Santo, Santo é o Senhor Gm       F         D#       D  Gm Santo, Santo, Santo é o Senhor</vt:lpstr>
      <vt:lpstr>Gm         F                 Gm Senhor, Deus do Universo        D#                        F O céu e a Terra proclamam vossa glória     Cm                D Hosana nas Alturas</vt:lpstr>
      <vt:lpstr>Gm        F         D#          D Santo, Santo, Santo é o Senhor Gm       F         D#       D  Gm Santo, Santo, Santo é o Senhor</vt:lpstr>
      <vt:lpstr> Gm                                F Bendito o que vem em nome do Senhor       D#              D Hosana nas alturas</vt:lpstr>
      <vt:lpstr>Gm        F         D#          D Santo, Santo, Santo é o Senhor Gm       F         D#       D  Gm Santo, Santo, Santo é o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19</cp:revision>
  <dcterms:created xsi:type="dcterms:W3CDTF">2022-05-31T01:21:58Z</dcterms:created>
  <dcterms:modified xsi:type="dcterms:W3CDTF">2022-05-31T01:49:01Z</dcterms:modified>
</cp:coreProperties>
</file>