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G#          G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G#       G  Cm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Cm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G#       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G#                    G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G#         G     Cm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Cm               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G#              G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G#                    G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G#         G     Cm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Santo é o Senhor – Católicas Tom: Cm   Cm        Bb         G#          G Santo, Santo, Santo é o Senhor Cm       Bb         G#       G  Cm Santo, Santo, Santo é o Senhor Cm         Bb                 Cm Senhor, Deus do Universo        G#                        Bb O céu e a Terra proclamam vossa glória     Fm                G Hosana nas Alturas  Cm     Bb        G#                    G Santo, Santo, Santo é o Senhor Cm      Bb        G#         G     Cm Santo, Santo, Santo é o Senhor       Cm                                Bb Bendito o que vem em nome do Senhor       G#              G Hosana nas alturas Cm     Bb        G#                    G Santo, Santo, Santo é o Senhor Cm      Bb        G#         G     Cm Santo, Santo, Santo é o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11</cp:revision>
  <dcterms:created xsi:type="dcterms:W3CDTF">2022-05-31T01:21:58Z</dcterms:created>
  <dcterms:modified xsi:type="dcterms:W3CDTF">2022-05-31T01:37:18Z</dcterms:modified>
</cp:coreProperties>
</file>