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A          G#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         A       G#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 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                        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        A                    G#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        A         G#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B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A              G#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        A                    G#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        A         G#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 é o Senhor – Católicas Tom: C#m   C#m        B         A          G# Santo, Santo, Santo é o Senhor C#m       B         A       G#  C#m Santo, Santo, Santo é o Senhor C#m         B                 C#m Senhor, Deus do Universo        A                        B O céu e a Terra proclamam vossa glória     F#m                G# Hosana nas Alturas  C#m     B        A                    G# Santo, Santo, Santo é o Senhor C#m      B        A         G#     C#m Santo, Santo, Santo é o Senhor       C#m                                B Bendito o que vem em nome do Senhor       A              G# Hosana nas alturas C#m     B        A                    G# Santo, Santo, Santo é o Senhor C#m      B        A         G#     C#m Santo, Santo, Santo é o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12</cp:revision>
  <dcterms:created xsi:type="dcterms:W3CDTF">2022-05-31T01:21:58Z</dcterms:created>
  <dcterms:modified xsi:type="dcterms:W3CDTF">2022-05-31T01:38:12Z</dcterms:modified>
</cp:coreProperties>
</file>