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  D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E         D       C#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    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        D      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D         C#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        D      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D         C#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F#m   F#m        E         D          C# Santo, Santo, Santo é o Senhor F#m       E         D       C#  F#m Santo, Santo, Santo é o Senhor F#m         E                 F#m Senhor, Deus do Universo        D                        E O céu e a Terra proclamam vossa glória     Bm                C# Hosana nas Alturas  F#m     E        D                    C# Santo, Santo, Santo é o Senhor F#m      E        D         C#     F#m Santo, Santo, Santo é o Senhor       F#m                                E Bendito o que vem em nome do Senhor       D              C# Hosana nas alturas F#m     E        D                    C# Santo, Santo, Santo é o Senhor F#m      E        D         C#     F#m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5</cp:revision>
  <dcterms:created xsi:type="dcterms:W3CDTF">2022-05-31T01:21:58Z</dcterms:created>
  <dcterms:modified xsi:type="dcterms:W3CDTF">2022-05-31T01:31:26Z</dcterms:modified>
</cp:coreProperties>
</file>