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         F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G         F       E  Am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G                 Am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                   G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G        F   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G        F         E     Am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Am                                G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G        F                    E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G        F         E     Am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Am   Am        G         F          E Santo, Santo, Santo é o Senhor Am       G         F       E  Am Santo, Santo, Santo é o Senhor Am         G                 Am Senhor, Deus do Universo        F                        G O céu e a Terra proclamam vossa glória     Dm                E Hosana nas Alturas  Am     G        F                    E Santo, Santo, Santo é o Senhor Am      G        F         E     Am Santo, Santo, Santo é o Senhor       Am                                G Bendito o que vem em nome do Senhor       F              E Hosana nas alturas Am     G        F                    E Santo, Santo, Santo é o Senhor Am      G        F         E     Am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8</cp:revision>
  <dcterms:created xsi:type="dcterms:W3CDTF">2022-05-31T01:21:58Z</dcterms:created>
  <dcterms:modified xsi:type="dcterms:W3CDTF">2022-05-31T01:34:20Z</dcterms:modified>
</cp:coreProperties>
</file>