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C 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  Dm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   C                 Dm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C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C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C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A     Dm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Dm                                C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C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A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      C        </a:t>
            </a:r>
            <a:r>
              <a:rPr lang="pt-BR" sz="27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7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A     Dm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1</cp:revision>
  <dcterms:created xsi:type="dcterms:W3CDTF">2022-05-31T01:21:58Z</dcterms:created>
  <dcterms:modified xsi:type="dcterms:W3CDTF">2022-05-31T01:24:23Z</dcterms:modified>
</cp:coreProperties>
</file>