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B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C#         B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C#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                        C#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C#        B  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C#        B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C#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C#        B   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C#        B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 é o Senhor – Católicas Tom: D#m   D#m        C#         B          Bb Santo, Santo, Santo é o Senhor D#m       C#         B       Bb  D#m Santo, Santo, Santo é o Senhor D#m         C#                 D#m Senhor, Deus do Universo        B                        C# O céu e a Terra proclamam vossa glória     G#m                Bb Hosana nas Alturas  D#m     C#        B                    Bb Santo, Santo, Santo é o Senhor D#m      C#        B         Bb     D#m Santo, Santo, Santo é o Senhor       D#m                                C# Bendito o que vem em nome do Senhor       B              Bb Hosana nas alturas D#m     C#        B                    Bb Santo, Santo, Santo é o Senhor D#m      C#        B         Bb     D#m Santo, Santo, Santo é o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3</cp:revision>
  <dcterms:created xsi:type="dcterms:W3CDTF">2022-05-31T01:21:58Z</dcterms:created>
  <dcterms:modified xsi:type="dcterms:W3CDTF">2022-05-31T01:29:03Z</dcterms:modified>
</cp:coreProperties>
</file>