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01E0B-94C9-7E2C-25DA-026D47DE1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48AA25-4CDB-9234-C5EF-92C133A48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88C6A-D2B5-0011-4365-607878D5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D2E4E-B990-85CE-2965-0254EA17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D2EFD2-EF78-4938-16FB-767F7BD9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9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EB774-25FC-C4E5-C4B5-F010422E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CF15B6-5467-950E-0101-0E1BA5CF3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7F678-8F89-CB6B-8B66-3DC2A683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09F89-FEE9-DEC3-C30E-FEA74F75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986F8-2762-10F8-4A85-BE0DE422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19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930A26-1FBC-9541-913F-191FDF9D4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2D8DF3-B05D-F402-A5C9-7293B6BC9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3A30F-32F8-9DA0-99ED-51140BBC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4B2C9-5985-1A18-C711-C1C9C124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2E311-2F29-EC23-630B-51076C6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08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567D6-9653-3DD1-63D4-5B3BA255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194D2-AA3F-F7FB-DC1F-D8A4E724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17D5C-A283-E358-2063-84BA4C09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74943-17BB-082B-377A-1AE206E7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828CB8-1AF9-5C93-4A02-9FFC3D65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0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1986-858F-129E-9E0C-00B1D2C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8E9F08-C2B0-92BB-2DAD-81FB6FE2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E220B-F3A9-1945-B498-66A6C2E9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BF287-B534-CD2A-97DC-14D29225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488D9-60CC-9A4B-B1FD-9A82F3A3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24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59D54-4E9E-2615-20DA-52D822F7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0F75D-7744-83DC-2D85-19B47DE7A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B85611-8B6C-8C13-744E-16C96C33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D6FED-76AD-9FA1-C94D-5E2EF8B9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6621B-B482-CD70-9F59-998DA0FF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19D3CD-8C1C-F485-6FA1-9CBFE0E7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4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D3921-0C8A-D472-C60B-E3ED27B0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689E0-348A-0A5A-3754-38DA2062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F9E5BF-9200-C153-FFC0-B6EDE72BA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0B962B-7035-2425-BEFD-071AABBE7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1EB4E7-9163-D091-4336-D38DB8D4D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1BAAA3-8939-6CE5-6281-6C8C720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552D14-E914-5FF0-2521-765177D4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8DC4D4-0057-DF57-51CE-DE79C8BE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3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A2175-2AB8-249E-98F7-9410424C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DEE6EC-82B0-79E2-582A-6005326E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6E228F-62A2-5DE9-8E9C-5DAB55DB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46FBD2-794A-E10E-D926-95867843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47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D9D268-CE6E-340E-0769-67DBF27F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CD5421-3FFD-0191-D40B-DAD77F0D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A90500-7639-6C4C-CFBA-4867FBF6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3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79E5A-DD35-8D65-9E9A-904A44AC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1FE335-9B1D-03DA-0668-54B2A812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B2D5DF-3C7A-35F2-910B-085B3641B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A48FE-6797-4E60-85BC-FAD06E92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101CF6-7D3A-EBF4-F4F0-8221DB1D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8257FA-79B9-2957-088D-86FECDE7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7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260B9-A796-522A-34EE-05FA29D9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C8CEFB-8484-4F99-425A-B521778A9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313B92-B4EA-05F5-F129-336F3573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DC23BC-5AA8-DAD8-F395-95CB36D8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A2C982-5774-DF9B-2464-93BB7665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1D52FA-9D7B-4CE2-EED9-FF29A033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1C5ADF-B30C-7ADD-9615-859A8F58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F45672-AD83-A5C2-99C0-48CE1A70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2E1EFB-B31F-8FB8-D258-0674DDBB5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9BAB1C-72A3-B025-E675-7F50CFAC1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90509-2216-711F-93B8-0B5598C2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 é o Senhor – Católicas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         D#          D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F         D#       D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F   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Senhor, Deus do Universo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D#                        F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céu e a Terra proclamam vossa glória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                D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F        D#                    D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F        D#         D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F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Bendito o que vem em nome do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D#              D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F        D#                    D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F        D#         D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438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Santo é o Senhor – Católicas Tom: Gm   Gm        F         D#          D Santo, Santo, Santo é o Senhor Gm       F         D#       D  Gm Santo, Santo, Santo é o Senhor Gm         F                 Gm Senhor, Deus do Universo        D#                        F O céu e a Terra proclamam vossa glória     Cm                D Hosana nas Alturas  Gm     F        D#                    D Santo, Santo, Santo é o Senhor Gm      F        D#         D     Gm Santo, Santo, Santo é o Senhor       Gm                                F Bendito o que vem em nome do Senhor       D#              D Hosana nas alturas Gm     F        D#                    D Santo, Santo, Santo é o Senhor Gm      F        D#         D     Gm Santo, Santo, Santo é o Senhor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 é o Senhor – Católicas Tom: Dm   Dm        C         Bb          A Santo, Santo, Santo é o Senhor Dm       C         Bb       A  Dm Santo, Santo, Santo é o Senhor Dm         C                 Dm Senhor, Deus do Universo        Bb                        C O céu e a Terra proclamam vossa glória     Gm                A Hosana nas Alturas  Dm     C        Bb                    A Santo, Santo, Santo é o Senhor Dm      C        Bb         A     Dm Santo, Santo, Santo é o Senhor       Dm                                C Bendito o que vem em nome do Senhor       Bb              A Hosana nas alturas Dm     C        Bb                    A Santo, Santo, Santo é o Senhor Dm      C        Bb         A     Dm Santo, Santo, Santo é o Senhor </dc:title>
  <dc:creator>André Giacomelli</dc:creator>
  <cp:lastModifiedBy>André Giacomelli</cp:lastModifiedBy>
  <cp:revision>6</cp:revision>
  <dcterms:created xsi:type="dcterms:W3CDTF">2022-05-31T01:21:58Z</dcterms:created>
  <dcterms:modified xsi:type="dcterms:W3CDTF">2022-05-31T01:32:34Z</dcterms:modified>
</cp:coreProperties>
</file>