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F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9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F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79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F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F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92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F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9162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C</vt:lpstr>
      <vt:lpstr>C                      Am Santo, Santo, Santo   F                                 G Senhor, Deus do universo    C                             Am O céu e a terra proclamam       F            G A Vossa glória</vt:lpstr>
      <vt:lpstr> C                  Am               F   G Hosa-na nas alturas, Hosana   C                  Am               F   G Hosa-na nas alturas, Hosana </vt:lpstr>
      <vt:lpstr>         C                          Am Bendito Aquele que vem           F                    G Em nome do Senhor          C                         Am Bendito Aquele que vem           F                   G Em nome do Senhor</vt:lpstr>
      <vt:lpstr> C                  Am               F   G Hosa-na nas alturas, Hosana   C                  Am               F   G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2</cp:revision>
  <dcterms:created xsi:type="dcterms:W3CDTF">2022-01-17T11:35:56Z</dcterms:created>
  <dcterms:modified xsi:type="dcterms:W3CDTF">2022-01-17T11:56:44Z</dcterms:modified>
</cp:coreProperties>
</file>