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3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80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87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74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48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10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76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19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51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18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9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21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6600" b="1" dirty="0">
                <a:latin typeface="+mn-lt"/>
              </a:rPr>
              <a:t>Santo, Senhor Deus do Universo</a:t>
            </a:r>
            <a:br>
              <a:rPr lang="pt-BR" sz="6600" b="1" dirty="0">
                <a:latin typeface="+mn-lt"/>
              </a:rPr>
            </a:br>
            <a:r>
              <a:rPr lang="pt-BR" sz="6600" dirty="0">
                <a:latin typeface="+mn-lt"/>
              </a:rPr>
              <a:t>Tom:</a:t>
            </a:r>
            <a:r>
              <a:rPr lang="pt-BR" sz="6600" b="1" dirty="0">
                <a:latin typeface="+mn-lt"/>
              </a:rPr>
              <a:t> </a:t>
            </a:r>
            <a:r>
              <a:rPr lang="pt-BR" sz="6600" b="1" dirty="0" smtClean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6600" b="1" dirty="0" smtClean="0">
                <a:solidFill>
                  <a:srgbClr val="002060"/>
                </a:solidFill>
                <a:latin typeface="+mn-lt"/>
              </a:rPr>
              <a:t>#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710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F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#      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Santo, Santo, Santo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B                                 C#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Senhor, Deus do universo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F#             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O céu e a terra proclamam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B            C#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 Vossa </a:t>
            </a:r>
            <a:r>
              <a:rPr lang="pt-BR" dirty="0" smtClean="0">
                <a:latin typeface="+mn-lt"/>
              </a:rPr>
              <a:t>glória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353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F#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B   C#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err="1">
                <a:latin typeface="+mn-lt"/>
              </a:rPr>
              <a:t>Hosa-na</a:t>
            </a:r>
            <a:r>
              <a:rPr lang="pt-BR" dirty="0">
                <a:latin typeface="+mn-lt"/>
              </a:rPr>
              <a:t> nas alturas, Hosana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F#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B   C#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err="1">
                <a:latin typeface="+mn-lt"/>
              </a:rPr>
              <a:t>Hosa-na</a:t>
            </a:r>
            <a:r>
              <a:rPr lang="pt-BR" dirty="0">
                <a:latin typeface="+mn-lt"/>
              </a:rPr>
              <a:t> nas alturas, Hosana 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825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latin typeface="+mn-lt"/>
              </a:rPr>
              <a:t> </a:t>
            </a:r>
            <a:r>
              <a:rPr lang="pt-BR" b="1" dirty="0" smtClean="0">
                <a:latin typeface="+mn-lt"/>
              </a:rPr>
              <a:t>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#      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Bendito Aquele que vem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B                   C#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Em nome do Senhor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F#     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Bendito Aquele que vem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B                   C#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Em nome do Senhor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6043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F#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B   C#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err="1">
                <a:latin typeface="+mn-lt"/>
              </a:rPr>
              <a:t>Hosa-na</a:t>
            </a:r>
            <a:r>
              <a:rPr lang="pt-BR" dirty="0">
                <a:latin typeface="+mn-lt"/>
              </a:rPr>
              <a:t> nas alturas, Hosana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F#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B   C#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err="1">
                <a:latin typeface="+mn-lt"/>
              </a:rPr>
              <a:t>Hosa-na</a:t>
            </a:r>
            <a:r>
              <a:rPr lang="pt-BR" dirty="0">
                <a:latin typeface="+mn-lt"/>
              </a:rPr>
              <a:t> nas alturas, Hosana 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48221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Santo, Senhor Deus do Universo Tom: F#</vt:lpstr>
      <vt:lpstr>F#                      D#m Santo, Santo, Santo   B                                 C# Senhor, Deus do universo    F#                             D#m O céu e a terra proclamam       B            C# A Vossa glória</vt:lpstr>
      <vt:lpstr> F#                  D#m           B   C# Hosa-na nas alturas, Hosana   F#                  D#m           B   C# Hosa-na nas alturas, Hosana </vt:lpstr>
      <vt:lpstr>       F#                          D#m Bendito Aquele que vem           B                   C# Em nome do Senhor          F#                         D#m Bendito Aquele que vem           B                   C# Em nome do Senhor</vt:lpstr>
      <vt:lpstr> F#                  D#m           B   C# Hosa-na nas alturas, Hosana   F#                  D#m           B   C# Hosa-na nas alturas, Hosana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Santo, Senhor Deus do Universo Tom: C   C                      Am Santo, Santo, Santo   F                                 G Senhor, Deus do universo    C                             Am O céu e a terra proclamam       F            G A Vossa glória        C                  Am           F   G Hosa-na nas alturas, Hosana (2x)           C                          Am Bendito Aquele que vem           F                    G Em nome do Senhor          C                         Am Bendito Aquele que vem           F                   G Em nome do Senhor        C                  Am           F   G Hosa-na nas alturas, Hosana (2x) </dc:title>
  <dc:creator>User</dc:creator>
  <cp:lastModifiedBy>User</cp:lastModifiedBy>
  <cp:revision>8</cp:revision>
  <dcterms:created xsi:type="dcterms:W3CDTF">2022-01-17T11:35:56Z</dcterms:created>
  <dcterms:modified xsi:type="dcterms:W3CDTF">2022-01-17T11:58:06Z</dcterms:modified>
</cp:coreProperties>
</file>