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       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807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75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  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05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595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F</vt:lpstr>
      <vt:lpstr>F                      Dm Santo, Santo, Santo   Bb                                 C Senhor, Deus do universo    F                             Dm O céu e a terra proclamam       Bb            C A Vossa glória</vt:lpstr>
      <vt:lpstr>    F                  Dm           Bb   C Hosa-na nas alturas, Hosana      F                  Dm           Bb   C Hosa-na nas alturas, Hosana </vt:lpstr>
      <vt:lpstr>        F                          Dm Bendito Aquele que vem           Bb                   C Em nome do Senhor          F                         Dm Bendito Aquele que vem           Bb                   C Em nome do Senhor</vt:lpstr>
      <vt:lpstr>    F                  Dm           Bb   C Hosa-na nas alturas, Hosana      F                  Dm           Bb   C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7</cp:revision>
  <dcterms:created xsi:type="dcterms:W3CDTF">2022-01-17T11:35:56Z</dcterms:created>
  <dcterms:modified xsi:type="dcterms:W3CDTF">2022-01-17T11:59:18Z</dcterms:modified>
</cp:coreProperties>
</file>