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516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 smtClean="0">
                <a:latin typeface="+mn-lt"/>
              </a:rPr>
              <a:t>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80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D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D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13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 smtClean="0">
                <a:latin typeface="+mn-lt"/>
              </a:rPr>
              <a:t>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1048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A</vt:lpstr>
      <vt:lpstr>A                      F#m Santo, Santo, Santo   D                                 E Senhor, Deus do universo    A                             F#m O céu e a terra proclamam       D            E A Vossa glória</vt:lpstr>
      <vt:lpstr>   A                  F#m           D   E Hosa-na nas alturas, Hosana     A                  F#m           D   E Hosa-na nas alturas, Hosana </vt:lpstr>
      <vt:lpstr>        A                          F#m Bendito Aquele que vem           D                   E Em nome do Senhor          A                         F#m Bendito Aquele que vem           D                   E Em nome do Senhor</vt:lpstr>
      <vt:lpstr>   A                  F#m           D   E Hosa-na nas alturas, Hosana     A                  F#m           D   E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11</cp:revision>
  <dcterms:created xsi:type="dcterms:W3CDTF">2022-01-17T11:35:56Z</dcterms:created>
  <dcterms:modified xsi:type="dcterms:W3CDTF">2022-01-17T12:00:31Z</dcterms:modified>
</cp:coreProperties>
</file>