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Santo, Senhor Deus do Universo</a:t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Tom:</a:t>
            </a:r>
            <a:r>
              <a:rPr lang="pt-BR" sz="6600" b="1" dirty="0">
                <a:latin typeface="+mn-lt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E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Santo, Santo, Santo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Senhor, Deus do universo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céu e a terra proclamam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Vossa </a:t>
            </a:r>
            <a:r>
              <a:rPr lang="pt-BR" dirty="0" smtClean="0">
                <a:latin typeface="+mn-lt"/>
              </a:rPr>
              <a:t>glória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192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A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A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29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A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A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97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A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A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8522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Santo, Senhor Deus do Universo Tom: E</vt:lpstr>
      <vt:lpstr>E                      C#m Santo, Santo, Santo   A                                 B Senhor, Deus do universo    E                             C#m O céu e a terra proclamam       A            B A Vossa glória</vt:lpstr>
      <vt:lpstr>    E                  C#m           A   B Hosa-na nas alturas, Hosana      E                  C#m           A   B Hosa-na nas alturas, Hosana </vt:lpstr>
      <vt:lpstr>        E                          C#m Bendito Aquele que vem           A                   B Em nome do Senhor          E                         C#m Bendito Aquele que vem           A                   B Em nome do Senhor</vt:lpstr>
      <vt:lpstr>    E                  C#m           A   B Hosa-na nas alturas, Hosana      E                  C#m           A   B Hosa-na nas alturas, Hosana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6</cp:revision>
  <dcterms:created xsi:type="dcterms:W3CDTF">2022-01-17T11:35:56Z</dcterms:created>
  <dcterms:modified xsi:type="dcterms:W3CDTF">2022-01-17T12:02:15Z</dcterms:modified>
</cp:coreProperties>
</file>