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3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80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87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74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48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10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76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19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51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18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9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21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6600" b="1" dirty="0">
                <a:latin typeface="+mn-lt"/>
              </a:rPr>
              <a:t>Santo, Senhor Deus do Universo</a:t>
            </a:r>
            <a:br>
              <a:rPr lang="pt-BR" sz="6600" b="1" dirty="0">
                <a:latin typeface="+mn-lt"/>
              </a:rPr>
            </a:br>
            <a:r>
              <a:rPr lang="pt-BR" sz="6600" dirty="0">
                <a:latin typeface="+mn-lt"/>
              </a:rPr>
              <a:t>Tom:</a:t>
            </a:r>
            <a:r>
              <a:rPr lang="pt-BR" sz="6600" b="1" dirty="0">
                <a:latin typeface="+mn-lt"/>
              </a:rPr>
              <a:t> </a:t>
            </a:r>
            <a:r>
              <a:rPr lang="pt-BR" sz="6600" b="1" dirty="0" smtClean="0">
                <a:solidFill>
                  <a:srgbClr val="002060"/>
                </a:solidFill>
                <a:latin typeface="+mn-lt"/>
              </a:rPr>
              <a:t>D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710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D      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Santo, Santo, Santo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G                                 A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Senhor, Deus do universo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             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O céu e a terra proclamam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G            A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 Vossa </a:t>
            </a:r>
            <a:r>
              <a:rPr lang="pt-BR" dirty="0" smtClean="0">
                <a:latin typeface="+mn-lt"/>
              </a:rPr>
              <a:t>glória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857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dirty="0">
                <a:latin typeface="+mn-lt"/>
              </a:rPr>
              <a:t> </a:t>
            </a:r>
            <a:r>
              <a:rPr lang="pt-BR" dirty="0" smtClean="0">
                <a:latin typeface="+mn-lt"/>
              </a:rPr>
              <a:t>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G   A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err="1">
                <a:latin typeface="+mn-lt"/>
              </a:rPr>
              <a:t>Hosa-na</a:t>
            </a:r>
            <a:r>
              <a:rPr lang="pt-BR" dirty="0">
                <a:latin typeface="+mn-lt"/>
              </a:rPr>
              <a:t> nas alturas, Hosana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>
                <a:latin typeface="+mn-lt"/>
              </a:rPr>
              <a:t> </a:t>
            </a:r>
            <a:r>
              <a:rPr lang="pt-BR" dirty="0" smtClean="0">
                <a:latin typeface="+mn-lt"/>
              </a:rPr>
              <a:t>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G   A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err="1">
                <a:latin typeface="+mn-lt"/>
              </a:rPr>
              <a:t>Hosa-na</a:t>
            </a:r>
            <a:r>
              <a:rPr lang="pt-BR" dirty="0">
                <a:latin typeface="+mn-lt"/>
              </a:rPr>
              <a:t> nas alturas, Hosana 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015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latin typeface="+mn-lt"/>
              </a:rPr>
              <a:t> </a:t>
            </a:r>
            <a:r>
              <a:rPr lang="pt-BR" b="1" dirty="0" smtClean="0">
                <a:latin typeface="+mn-lt"/>
              </a:rPr>
              <a:t>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        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Bendito Aquele que vem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G                    A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Em nome do Senhor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D       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Bendito Aquele que vem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G                   A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Em nome do Senhor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362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dirty="0">
                <a:latin typeface="+mn-lt"/>
              </a:rPr>
              <a:t> </a:t>
            </a:r>
            <a:r>
              <a:rPr lang="pt-BR" dirty="0" smtClean="0">
                <a:latin typeface="+mn-lt"/>
              </a:rPr>
              <a:t>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G   A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err="1">
                <a:latin typeface="+mn-lt"/>
              </a:rPr>
              <a:t>Hosa-na</a:t>
            </a:r>
            <a:r>
              <a:rPr lang="pt-BR" dirty="0">
                <a:latin typeface="+mn-lt"/>
              </a:rPr>
              <a:t> nas alturas, Hosana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>
                <a:latin typeface="+mn-lt"/>
              </a:rPr>
              <a:t> </a:t>
            </a:r>
            <a:r>
              <a:rPr lang="pt-BR" dirty="0" smtClean="0">
                <a:latin typeface="+mn-lt"/>
              </a:rPr>
              <a:t>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G   A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err="1">
                <a:latin typeface="+mn-lt"/>
              </a:rPr>
              <a:t>Hosa-na</a:t>
            </a:r>
            <a:r>
              <a:rPr lang="pt-BR" dirty="0">
                <a:latin typeface="+mn-lt"/>
              </a:rPr>
              <a:t> nas alturas, Hosana 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79199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Santo, Senhor Deus do Universo Tom: D</vt:lpstr>
      <vt:lpstr>D                      Bm Santo, Santo, Santo   G                                 A Senhor, Deus do universo    D                             Bm O céu e a terra proclamam       G            A A Vossa glória</vt:lpstr>
      <vt:lpstr>    D                  Bm           G   A Hosa-na nas alturas, Hosana      D                  Bm           G   A Hosa-na nas alturas, Hosana </vt:lpstr>
      <vt:lpstr>        D                          Bm Bendito Aquele que vem           G                    A Em nome do Senhor          D                         Bm Bendito Aquele que vem           G                   A Em nome do Senhor</vt:lpstr>
      <vt:lpstr>    D                  Bm           G   A Hosa-na nas alturas, Hosana      D                  Bm           G   A Hosa-na nas alturas, Hosana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Santo, Senhor Deus do Universo Tom: C   C                      Am Santo, Santo, Santo   F                                 G Senhor, Deus do universo    C                             Am O céu e a terra proclamam       F            G A Vossa glória        C                  Am           F   G Hosa-na nas alturas, Hosana (2x)           C                          Am Bendito Aquele que vem           F                    G Em nome do Senhor          C                         Am Bendito Aquele que vem           F                   G Em nome do Senhor        C                  Am           F   G Hosa-na nas alturas, Hosana (2x) </dc:title>
  <dc:creator>User</dc:creator>
  <cp:lastModifiedBy>User</cp:lastModifiedBy>
  <cp:revision>4</cp:revision>
  <dcterms:created xsi:type="dcterms:W3CDTF">2022-01-17T11:35:56Z</dcterms:created>
  <dcterms:modified xsi:type="dcterms:W3CDTF">2022-01-17T12:04:53Z</dcterms:modified>
</cp:coreProperties>
</file>