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8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1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6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8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6600" b="1" dirty="0">
                <a:latin typeface="+mn-lt"/>
              </a:rPr>
              <a:t>Santo, Senhor Deus do Universo</a:t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Tom:</a:t>
            </a:r>
            <a:r>
              <a:rPr lang="pt-BR" sz="6600" b="1" dirty="0">
                <a:latin typeface="+mn-lt"/>
              </a:rPr>
              <a:t> </a:t>
            </a:r>
            <a:r>
              <a:rPr lang="pt-BR" sz="6600" b="1" dirty="0" err="1" smtClean="0">
                <a:solidFill>
                  <a:srgbClr val="002060"/>
                </a:solidFill>
                <a:latin typeface="+mn-lt"/>
              </a:rPr>
              <a:t>Bb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10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Santo, Santo, Santo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               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Senhor, Deus do universo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O céu e a terra proclamam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Vossa </a:t>
            </a:r>
            <a:r>
              <a:rPr lang="pt-BR" dirty="0" smtClean="0">
                <a:latin typeface="+mn-lt"/>
              </a:rPr>
              <a:t>glória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94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D#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D#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645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Bendito Aquele que vem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D#             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nome do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Bendito Aquele que vem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D#             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nome do Senhor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112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D#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D#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2314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Santo, Senhor Deus do Universo Tom: Bb</vt:lpstr>
      <vt:lpstr>Bb                      Gm Santo, Santo, Santo   D#                                 F Senhor, Deus do universo    Bb                             Gm O céu e a terra proclamam       D#            F A Vossa glória</vt:lpstr>
      <vt:lpstr> Bb                  Gm           D#   F Hosa-na nas alturas, Hosana   Bb                  Gm           D#   F Hosa-na nas alturas, Hosana </vt:lpstr>
      <vt:lpstr> Bb                          Gm Bendito Aquele que vem           D#                   F Em nome do Senhor          Bb                        Gm Bendito Aquele que vem           D#                   F Em nome do Senhor</vt:lpstr>
      <vt:lpstr> Bb                  Gm           D#   F Hosa-na nas alturas, Hosana   Bb                  Gm           D#   F Hosa-na nas alturas, Hosana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Santo, Senhor Deus do Universo Tom: C   C                      Am Santo, Santo, Santo   F                                 G Senhor, Deus do universo    C                             Am O céu e a terra proclamam       F            G A Vossa glória        C                  Am           F   G Hosa-na nas alturas, Hosana (2x)           C                          Am Bendito Aquele que vem           F                    G Em nome do Senhor          C                         Am Bendito Aquele que vem           F                   G Em nome do Senhor        C                  Am           F   G Hosa-na nas alturas, Hosana (2x) </dc:title>
  <dc:creator>User</dc:creator>
  <cp:lastModifiedBy>User</cp:lastModifiedBy>
  <cp:revision>12</cp:revision>
  <dcterms:created xsi:type="dcterms:W3CDTF">2022-01-17T11:35:56Z</dcterms:created>
  <dcterms:modified xsi:type="dcterms:W3CDTF">2022-01-17T12:06:18Z</dcterms:modified>
</cp:coreProperties>
</file>