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Santo, Senhor Deus do Universo</a:t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Tom:</a:t>
            </a:r>
            <a:r>
              <a:rPr lang="pt-BR" sz="6600" b="1" dirty="0">
                <a:latin typeface="+mn-lt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G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Santo, Santo, Santo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Senhor, Deus do universo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           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céu e a terra proclamam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Vossa </a:t>
            </a:r>
            <a:r>
              <a:rPr lang="pt-BR" dirty="0" smtClean="0">
                <a:latin typeface="+mn-lt"/>
              </a:rPr>
              <a:t>glória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153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           C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           C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6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latin typeface="+mn-lt"/>
              </a:rPr>
              <a:t>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C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         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Bendito Aquele que vem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C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nome do Senhor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31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           C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           C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Hosa-na</a:t>
            </a:r>
            <a:r>
              <a:rPr lang="pt-BR" dirty="0">
                <a:latin typeface="+mn-lt"/>
              </a:rPr>
              <a:t> nas alturas, Hosana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8230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Santo, Senhor Deus do Universo Tom: G</vt:lpstr>
      <vt:lpstr>G                      Em Santo, Santo, Santo   C                                 D Senhor, Deus do universo    G                             Em O céu e a terra proclamam       C            D A Vossa glória</vt:lpstr>
      <vt:lpstr>    G                  Em           C   D Hosa-na nas alturas, Hosana      G                  Em           C   D Hosa-na nas alturas, Hosana </vt:lpstr>
      <vt:lpstr>       G                          Em Bendito Aquele que vem           C                   D Em nome do Senhor          G                         Em Bendito Aquele que vem           C                   D Em nome do Senhor</vt:lpstr>
      <vt:lpstr>    G                  Em           C   D Hosa-na nas alturas, Hosana      G                  Em           C   D Hosa-na nas alturas, Hosana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9</cp:revision>
  <dcterms:created xsi:type="dcterms:W3CDTF">2022-01-17T11:35:56Z</dcterms:created>
  <dcterms:modified xsi:type="dcterms:W3CDTF">2022-01-17T12:11:55Z</dcterms:modified>
</cp:coreProperties>
</file>