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3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80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87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74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48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10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76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19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51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18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9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21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3200" b="1" dirty="0">
                <a:latin typeface="+mn-lt"/>
              </a:rPr>
              <a:t>Santo, Senhor Deus do Universo</a:t>
            </a:r>
            <a:br>
              <a:rPr lang="pt-BR" sz="3200" b="1" dirty="0">
                <a:latin typeface="+mn-lt"/>
              </a:rPr>
            </a:br>
            <a:r>
              <a:rPr lang="pt-BR" sz="3200" dirty="0">
                <a:latin typeface="+mn-lt"/>
              </a:rPr>
              <a:t>Tom:</a:t>
            </a:r>
            <a:r>
              <a:rPr lang="pt-BR" sz="3200" b="1" dirty="0">
                <a:latin typeface="+mn-lt"/>
              </a:rPr>
              <a:t>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C#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b="1" dirty="0">
                <a:latin typeface="+mn-lt"/>
              </a:rPr>
              <a:t> 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C#                   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Santo, Santo, Santo</a:t>
            </a:r>
            <a:br>
              <a:rPr lang="pt-BR" sz="3200" dirty="0">
                <a:latin typeface="+mn-lt"/>
              </a:rPr>
            </a:br>
            <a:r>
              <a:rPr lang="pt-BR" sz="3200" b="1" dirty="0">
                <a:latin typeface="+mn-lt"/>
              </a:rPr>
              <a:t> 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F#                                 G#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Senhor, Deus do universo</a:t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  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C#                          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O céu e a terra proclamam</a:t>
            </a:r>
            <a:br>
              <a:rPr lang="pt-BR" sz="3200" dirty="0">
                <a:latin typeface="+mn-lt"/>
              </a:rPr>
            </a:br>
            <a:r>
              <a:rPr lang="pt-BR" sz="3200" b="1" dirty="0">
                <a:solidFill>
                  <a:srgbClr val="002060"/>
                </a:solidFill>
                <a:latin typeface="+mn-lt"/>
              </a:rPr>
              <a:t>     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F#            G#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A Vossa glória</a:t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 </a:t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    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C#               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         F#   G#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 err="1">
                <a:latin typeface="+mn-lt"/>
              </a:rPr>
              <a:t>Hosa-na</a:t>
            </a:r>
            <a:r>
              <a:rPr lang="pt-BR" sz="3200" dirty="0">
                <a:latin typeface="+mn-lt"/>
              </a:rPr>
              <a:t> nas alturas, Hosana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(2x)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 </a:t>
            </a:r>
            <a:br>
              <a:rPr lang="pt-BR" sz="3200" dirty="0">
                <a:latin typeface="+mn-lt"/>
              </a:rPr>
            </a:br>
            <a:r>
              <a:rPr lang="pt-BR" sz="3200" b="1">
                <a:latin typeface="+mn-lt"/>
              </a:rPr>
              <a:t>        </a:t>
            </a:r>
            <a:r>
              <a:rPr lang="pt-BR" sz="3200" b="1" smtClean="0">
                <a:solidFill>
                  <a:srgbClr val="002060"/>
                </a:solidFill>
                <a:latin typeface="+mn-lt"/>
              </a:rPr>
              <a:t>C#                       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Bendito Aquele que vem</a:t>
            </a:r>
            <a:br>
              <a:rPr lang="pt-BR" sz="3200" dirty="0">
                <a:latin typeface="+mn-lt"/>
              </a:rPr>
            </a:br>
            <a:r>
              <a:rPr lang="pt-BR" sz="3200" b="1" dirty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F#                    G#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Em nome do Senhor</a:t>
            </a:r>
            <a:br>
              <a:rPr lang="pt-BR" sz="3200" dirty="0">
                <a:latin typeface="+mn-lt"/>
              </a:rPr>
            </a:br>
            <a:r>
              <a:rPr lang="pt-BR" sz="3200" b="1" dirty="0">
                <a:latin typeface="+mn-lt"/>
              </a:rPr>
              <a:t>        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C#                      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Bendito Aquele que vem</a:t>
            </a:r>
            <a:br>
              <a:rPr lang="pt-BR" sz="3200" dirty="0">
                <a:latin typeface="+mn-lt"/>
              </a:rPr>
            </a:br>
            <a:r>
              <a:rPr lang="pt-BR" sz="3200" b="1" dirty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F#                   G#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Em nome do Senhor</a:t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 </a:t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    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C#               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         F#   G#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 err="1">
                <a:latin typeface="+mn-lt"/>
              </a:rPr>
              <a:t>Hosa-na</a:t>
            </a:r>
            <a:r>
              <a:rPr lang="pt-BR" sz="3200" dirty="0">
                <a:latin typeface="+mn-lt"/>
              </a:rPr>
              <a:t> nas alturas, Hosana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(2x)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endParaRPr lang="pt-BR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7109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Santo, Senhor Deus do Universo Tom: C#   C#                      Bbm Santo, Santo, Santo   F#                                 G# Senhor, Deus do universo    C#                             Bbm O céu e a terra proclamam       F#            G# A Vossa glória        C#                  Bbm           F#   G# Hosa-na nas alturas, Hosana (2x)           C#                          Bbm Bendito Aquele que vem           F#                    G# Em nome do Senhor          C#                         Bbm Bendito Aquele que vem           F#                   G# Em nome do Senhor        C#                  Bbm           F#   G# Hosa-na nas alturas, Hosana (2x)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Santo, Senhor Deus do Universo Tom: C   C                      Am Santo, Santo, Santo   F                                 G Senhor, Deus do universo    C                             Am O céu e a terra proclamam       F            G A Vossa glória        C                  Am           F   G Hosa-na nas alturas, Hosana (2x)           C                          Am Bendito Aquele que vem           F                    G Em nome do Senhor          C                         Am Bendito Aquele que vem           F                   G Em nome do Senhor        C                  Am           F   G Hosa-na nas alturas, Hosana (2x) </dc:title>
  <dc:creator>User</dc:creator>
  <cp:lastModifiedBy>User</cp:lastModifiedBy>
  <cp:revision>2</cp:revision>
  <dcterms:created xsi:type="dcterms:W3CDTF">2022-01-17T11:35:56Z</dcterms:created>
  <dcterms:modified xsi:type="dcterms:W3CDTF">2022-01-17T11:39:46Z</dcterms:modified>
</cp:coreProperties>
</file>