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3200" b="1" dirty="0">
                <a:latin typeface="+mn-lt"/>
              </a:rPr>
              <a:t>Santo, Senhor Deus do Universo</a:t>
            </a:r>
            <a:br>
              <a:rPr lang="pt-BR" sz="3200" b="1" dirty="0">
                <a:latin typeface="+mn-lt"/>
              </a:rPr>
            </a:br>
            <a:r>
              <a:rPr lang="pt-BR" sz="3200" dirty="0">
                <a:latin typeface="+mn-lt"/>
              </a:rPr>
              <a:t>Tom:</a:t>
            </a:r>
            <a:r>
              <a:rPr lang="pt-BR" sz="3200" b="1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 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C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Santo, Santo, Santo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F                                 G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Senhor, Deus do universo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C                          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O céu e a terra proclamam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F            G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 Vossa glória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C               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 F   G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C                       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F                    G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C                      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F                   G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C               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 F   G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1</cp:revision>
  <dcterms:created xsi:type="dcterms:W3CDTF">2022-01-17T11:35:56Z</dcterms:created>
  <dcterms:modified xsi:type="dcterms:W3CDTF">2022-01-17T11:37:46Z</dcterms:modified>
</cp:coreProperties>
</file>