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3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8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87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74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4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10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76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19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18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7A04-FD39-4FE8-A46C-95D8DC6AB59C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562B-BA6E-4B57-A8BE-52AE4234C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2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3200" b="1" dirty="0">
                <a:latin typeface="+mn-lt"/>
              </a:rPr>
              <a:t>Santo, Senhor Deus do Universo</a:t>
            </a:r>
            <a:br>
              <a:rPr lang="pt-BR" sz="3200" b="1" dirty="0">
                <a:latin typeface="+mn-lt"/>
              </a:rPr>
            </a:br>
            <a:r>
              <a:rPr lang="pt-BR" sz="3200" dirty="0">
                <a:latin typeface="+mn-lt"/>
              </a:rPr>
              <a:t>Tom:</a:t>
            </a:r>
            <a:r>
              <a:rPr lang="pt-BR" sz="3200" b="1" dirty="0">
                <a:latin typeface="+mn-lt"/>
              </a:rPr>
              <a:t>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latin typeface="+mn-lt"/>
              </a:rPr>
              <a:t> 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           Dm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Santo, Santo, Santo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latin typeface="+mn-lt"/>
              </a:rPr>
              <a:t>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                      C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Senhor, Deus do universo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F                             Dm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O céu e a terra proclamam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 C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A Vossa glória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 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F                  Dm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C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 err="1">
                <a:latin typeface="+mn-lt"/>
              </a:rPr>
              <a:t>Hosa-na</a:t>
            </a:r>
            <a:r>
              <a:rPr lang="pt-BR" sz="3200" dirty="0">
                <a:latin typeface="+mn-lt"/>
              </a:rPr>
              <a:t> nas alturas, Hosana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 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latin typeface="+mn-lt"/>
              </a:rPr>
              <a:t>        </a:t>
            </a:r>
            <a:r>
              <a:rPr lang="pt-BR" sz="3200" b="1" smtClean="0">
                <a:solidFill>
                  <a:srgbClr val="002060"/>
                </a:solidFill>
                <a:latin typeface="+mn-lt"/>
              </a:rPr>
              <a:t>F                          Dm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Bendito Aquele que vem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        C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Em nome do Senhor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latin typeface="+mn-lt"/>
              </a:rPr>
              <a:t>      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F                         Dm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Bendito Aquele que vem</a:t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        C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Em nome do Senhor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 </a:t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</a:t>
            </a:r>
            <a:r>
              <a:rPr lang="pt-BR" sz="3200" dirty="0" smtClean="0">
                <a:latin typeface="+mn-lt"/>
              </a:rPr>
              <a:t>  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F                  Dm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C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 err="1">
                <a:latin typeface="+mn-lt"/>
              </a:rPr>
              <a:t>Hosa-na</a:t>
            </a:r>
            <a:r>
              <a:rPr lang="pt-BR" sz="3200" dirty="0">
                <a:latin typeface="+mn-lt"/>
              </a:rPr>
              <a:t> nas alturas, Hosana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endParaRPr lang="pt-BR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109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Santo, Senhor Deus do Universo Tom: F   F                      Dm Santo, Santo, Santo   Bb                                 C Senhor, Deus do universo    F                             Dm O céu e a terra proclamam       Bb            C A Vossa glória        F                  Dm           Bb   C Hosa-na nas alturas, Hosana (2x)           F                          Dm Bendito Aquele que vem           Bb                   C Em nome do Senhor          F                         Dm Bendito Aquele que vem           Bb                   C Em nome do Senhor       F                  Dm           Bb   C Hosa-na nas alturas, Hosana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Santo, Senhor Deus do Universo Tom: C   C                      Am Santo, Santo, Santo   F                                 G Senhor, Deus do universo    C                             Am O céu e a terra proclamam       F            G A Vossa glória        C                  Am           F   G Hosa-na nas alturas, Hosana (2x)           C                          Am Bendito Aquele que vem           F                    G Em nome do Senhor          C                         Am Bendito Aquele que vem           F                   G Em nome do Senhor        C                  Am           F   G Hosa-na nas alturas, Hosana (2x) </dc:title>
  <dc:creator>User</dc:creator>
  <cp:lastModifiedBy>User</cp:lastModifiedBy>
  <cp:revision>6</cp:revision>
  <dcterms:created xsi:type="dcterms:W3CDTF">2022-01-17T11:35:56Z</dcterms:created>
  <dcterms:modified xsi:type="dcterms:W3CDTF">2022-01-17T11:44:52Z</dcterms:modified>
</cp:coreProperties>
</file>