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           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  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>
                <a:latin typeface="+mn-lt"/>
              </a:rPr>
              <a:t>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E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E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A   B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E   E                      C#m Santo, Santo, Santo   A                                 B Senhor, Deus do universo    E                             C#m O céu e a terra proclamam       A            B A Vossa glória        E                  C#m           A   B Hosa-na nas alturas, Hosana (2x)           E                          C#m Bendito Aquele que vem           A                   B Em nome do Senhor          E                         C#m Bendito Aquele que vem           A                   B Em nome do Senhor       E                  C#m           A   B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5</cp:revision>
  <dcterms:created xsi:type="dcterms:W3CDTF">2022-01-17T11:35:56Z</dcterms:created>
  <dcterms:modified xsi:type="dcterms:W3CDTF">2022-01-17T11:43:59Z</dcterms:modified>
</cp:coreProperties>
</file>