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1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6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8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3200" b="1" dirty="0">
                <a:latin typeface="+mn-lt"/>
              </a:rPr>
              <a:t>Santo, Senhor Deus do Universo</a:t>
            </a:r>
            <a:br>
              <a:rPr lang="pt-BR" sz="3200" b="1" dirty="0">
                <a:latin typeface="+mn-lt"/>
              </a:rPr>
            </a:br>
            <a:r>
              <a:rPr lang="pt-BR" sz="3200" dirty="0">
                <a:latin typeface="+mn-lt"/>
              </a:rPr>
              <a:t>Tom:</a:t>
            </a:r>
            <a:r>
              <a:rPr lang="pt-BR" sz="3200" b="1" dirty="0">
                <a:latin typeface="+mn-lt"/>
              </a:rPr>
              <a:t>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 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D#                      Cm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Santo, Santo, Santo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G#           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Senhor, Deus do universo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D#                             Cm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O céu e a terra proclamam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G#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A Vossa glória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D#                  Cm           G#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err="1">
                <a:latin typeface="+mn-lt"/>
              </a:rPr>
              <a:t>Hosa-na</a:t>
            </a:r>
            <a:r>
              <a:rPr lang="pt-BR" sz="3200" dirty="0">
                <a:latin typeface="+mn-lt"/>
              </a:rPr>
              <a:t> nas alturas, Hosana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  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3200" b="1" smtClean="0">
                <a:solidFill>
                  <a:srgbClr val="002060"/>
                </a:solidFill>
                <a:latin typeface="+mn-lt"/>
              </a:rPr>
              <a:t>#                          Cm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Bendito Aquele que vem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G#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Em nome do Senhor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   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D#                         Cm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Bendito Aquele que vem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G#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Em nome do Senhor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D#                  Cm           G#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err="1">
                <a:latin typeface="+mn-lt"/>
              </a:rPr>
              <a:t>Hosa-na</a:t>
            </a:r>
            <a:r>
              <a:rPr lang="pt-BR" sz="3200" dirty="0">
                <a:latin typeface="+mn-lt"/>
              </a:rPr>
              <a:t> nas alturas, Hosana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endParaRPr lang="pt-BR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109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Santo, Senhor Deus do Universo Tom: D#   D#                      Cm Santo, Santo, Santo   G#                                 Bb Senhor, Deus do universo    D#                             Cm O céu e a terra proclamam       G#            Bb A Vossa glória        D#                  Cm           G#   Bb Hosa-na nas alturas, Hosana (2x)           D#                          Cm Bendito Aquele que vem           G#                   Bb Em nome do Senhor          D#                         Cm Bendito Aquele que vem           G#                   Bb Em nome do Senhor       D#                  Cm           G#   Bb Hosa-na nas alturas, Hosana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Santo, Senhor Deus do Universo Tom: C   C                      Am Santo, Santo, Santo   F                                 G Senhor, Deus do universo    C                             Am O céu e a terra proclamam       F            G A Vossa glória        C                  Am           F   G Hosa-na nas alturas, Hosana (2x)           C                          Am Bendito Aquele que vem           F                    G Em nome do Senhor          C                         Am Bendito Aquele que vem           F                   G Em nome do Senhor        C                  Am           F   G Hosa-na nas alturas, Hosana (2x) </dc:title>
  <dc:creator>User</dc:creator>
  <cp:lastModifiedBy>User</cp:lastModifiedBy>
  <cp:revision>4</cp:revision>
  <dcterms:created xsi:type="dcterms:W3CDTF">2022-01-17T11:35:56Z</dcterms:created>
  <dcterms:modified xsi:type="dcterms:W3CDTF">2022-01-17T11:42:06Z</dcterms:modified>
</cp:coreProperties>
</file>