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2" r:id="rId6"/>
    <p:sldId id="261" r:id="rId7"/>
    <p:sldId id="28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C#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F#         C#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                G#    C#    C#7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F#   G#    C#    C#7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F#   G#    C#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F#          C#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                G#     C#    C#7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F#   G#    C#    C#7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F#   G#    C#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98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     F#               C#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                     G#  C# C#7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F#   G#    C#    C#7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F#   G#    C#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256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C#</vt:lpstr>
      <vt:lpstr>        C#              F#         C#      Bbm Senhor, que viestes salvar                F#                 G#    C#    C#7  os corações arrependi-i-dos</vt:lpstr>
      <vt:lpstr>    F# F#m    C# Bbm     F#   G#    C#    C#7 Piedade, piedade, piedade de nós!     F# F#m    C# Bbm     F#   G#    C#    G#7 Piedade, piedade, piedade de nós!</vt:lpstr>
      <vt:lpstr>         C#              F#          C#      Bbm  Ó cristo, que viestes chamar                F#                 G#     C#    C#7 os pecadores humilha-a-dos</vt:lpstr>
      <vt:lpstr>    F# F#m    C# Bbm     F#   G#    C#    C#7 Piedade, piedade, piedade de nós!     F# F#m    C# Bbm     F#   G#    C#    G#7 Piedade, piedade, piedade de nós!</vt:lpstr>
      <vt:lpstr>      C#                     F#               C#   Bbm  Senhor, que intercedeis por nós                        F#                      G#  C# C#7  Junto a deus pai que nos perdo-o-a</vt:lpstr>
      <vt:lpstr>    F# F#m    C# Bbm     F#   G#    C#    C#7 Piedade, piedade, piedade de nós!     F# F#m    C# Bbm     F#   G#    C#    G#7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14</cp:revision>
  <dcterms:created xsi:type="dcterms:W3CDTF">2021-11-30T23:26:26Z</dcterms:created>
  <dcterms:modified xsi:type="dcterms:W3CDTF">2021-12-01T13:35:43Z</dcterms:modified>
</cp:coreProperties>
</file>