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80" r:id="rId6"/>
    <p:sldId id="261" r:id="rId7"/>
    <p:sldId id="28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0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0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 smtClean="0">
                <a:latin typeface="+mn-lt"/>
              </a:rPr>
              <a:t>Senhor que Vieste Salvar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Tom: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C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049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              F           C 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viestes salvar </a:t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                   G      C    C7 </a:t>
            </a: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corações arrependi-i-dos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28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C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F   G       C    C7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F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C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F   G       C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G7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55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               F              C 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Ó cristo, que viestes chamar </a:t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                   G      C    C7</a:t>
            </a: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pecadores humilha-a-dos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841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C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F   G       C    C7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F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C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F   G       C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G7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017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                         F              C    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intercedeis por nós</a:t>
            </a:r>
            <a:b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                         G     C  C7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Junto a deus pai que nos </a:t>
            </a:r>
            <a:r>
              <a:rPr lang="pt-BR" sz="6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perdo-o-a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69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C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F   G       C    C7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F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C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F   G       C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G7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93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Senhor que Vieste Salvar Tom: C</vt:lpstr>
      <vt:lpstr>        C                F           C      Am Senhor, que viestes salvar                F                    G      C    C7  os corações arrependi-i-dos</vt:lpstr>
      <vt:lpstr>       F Fm        C Am         F   G       C    C7 Piedade, piedade, piedade de nós!        F Fm        C Am         F   G       C    G7 Piedade, piedade, piedade de nós!</vt:lpstr>
      <vt:lpstr>         C                 F              C      Am  Ó cristo, que viestes chamar                F                    G      C    C7 os pecadores humilha-a-dos</vt:lpstr>
      <vt:lpstr>       F Fm        C Am         F   G       C    C7 Piedade, piedade, piedade de nós!        F Fm        C Am         F   G       C    G7 Piedade, piedade, piedade de nós!</vt:lpstr>
      <vt:lpstr>      C                           F              C      Am  Senhor, que intercedeis por nós                         F                          G     C  C7  Junto a deus pai que nos perdo-o-a</vt:lpstr>
      <vt:lpstr>       F Fm        C Am         F   G       C    C7 Piedade, piedade, piedade de nós!        F Fm        C Am         F   G       C    G7 Piedade, piedade, piedade de nós!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que Vieste Salvar Tom: D      D                   G           D        Bm Senhor, que viestes salvar             G                      A         D  D7  os corações arrependi-i-dos        G   Gm      D  Bm      G    A      D    D7 Piedade, piedade, piedade de nós!       G   Gm      D  Bm      G    A      D    A7 Piedade, piedade, piedade de nós!        D                   G               D     Bm                  Ó cristo, que viestes chamar              G                    A         D     D7         os pecadores humilha-a-dos           G   Gm      D  Bm      G    A      D    D7 Piedade, piedade, piedade de nós!       G   Gm      D  Bm      G    A      D    A7 Piedade, piedade, piedade de nós!          D                            G           D     Bm                            Senhor, que intercedeis por nós                        G                          A     D  D7 Junto a deus pai que nos perdo-o-a         G   Gm      D  Bm      G    A      D    D7 Piedade, piedade, piedade de nós!       G   Gm      D  Bm      G    A      D    A7 Piedade, piedade, piedade de nós! </dc:title>
  <dc:creator>User</dc:creator>
  <cp:lastModifiedBy>User</cp:lastModifiedBy>
  <cp:revision>13</cp:revision>
  <dcterms:created xsi:type="dcterms:W3CDTF">2021-11-30T23:26:26Z</dcterms:created>
  <dcterms:modified xsi:type="dcterms:W3CDTF">2021-12-01T13:32:07Z</dcterms:modified>
</cp:coreProperties>
</file>