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8" r:id="rId6"/>
    <p:sldId id="261" r:id="rId7"/>
    <p:sldId id="26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5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70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70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43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43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63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25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01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19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76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04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05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 smtClean="0">
                <a:latin typeface="+mn-lt"/>
              </a:rPr>
              <a:t>Senhor que Vieste Salvar</a:t>
            </a:r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Tom: 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F</a:t>
            </a: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049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                 </a:t>
            </a:r>
            <a:r>
              <a:rPr lang="pt-BR" sz="66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F     Dm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Senhor, que viestes salvar </a:t>
            </a:r>
            <a:b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pt-BR" sz="66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C      F    F7 </a:t>
            </a: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os corações arrependi-i-dos</a:t>
            </a:r>
            <a:endParaRPr lang="pt-BR" sz="66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328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Bbm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F  Dm    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      F    F7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Bbm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F  Dm    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      F   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C7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</a:t>
            </a:r>
            <a: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pt-BR" sz="5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755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pt-BR" sz="6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                 </a:t>
            </a:r>
            <a:r>
              <a:rPr lang="pt-BR" sz="66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6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     </a:t>
            </a:r>
            <a:r>
              <a:rPr lang="pt-BR" sz="6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Dm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Ó cristo, que viestes chamar </a:t>
            </a:r>
            <a:b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  <a:r>
              <a:rPr lang="pt-BR" sz="66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pt-BR" sz="6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     F    F7</a:t>
            </a: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os pecadores humilha-a-dos</a:t>
            </a:r>
            <a:endParaRPr lang="pt-BR" sz="66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841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Bbm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F  Dm    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      F    F7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Bbm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F  Dm    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      F   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C7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</a:t>
            </a:r>
            <a: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pt-BR" sz="5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2273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                        </a:t>
            </a:r>
            <a:r>
              <a:rPr lang="pt-BR" sz="60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F     </a:t>
            </a:r>
            <a:r>
              <a:rPr lang="pt-BR" sz="6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Dm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Senhor, que intercedeis por nós</a:t>
            </a:r>
            <a:br>
              <a:rPr lang="pt-BR" sz="6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</a:t>
            </a:r>
            <a:r>
              <a:rPr lang="pt-BR" sz="60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C    </a:t>
            </a:r>
            <a:r>
              <a:rPr lang="pt-BR" sz="6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    F7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Junto a deus pai que nos </a:t>
            </a:r>
            <a:r>
              <a:rPr lang="pt-BR" sz="6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perdo-o-a</a:t>
            </a: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569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Bbm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F  Dm    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      F    F7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Bbm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F  Dm    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      F   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C7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</a:t>
            </a:r>
            <a: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pt-BR" sz="5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08768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46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Senhor que Vieste Salvar Tom: F</vt:lpstr>
      <vt:lpstr>        F                 Bb           F     Dm Senhor, que viestes salvar                Bb                  C      F    F7  os corações arrependi-i-dos</vt:lpstr>
      <vt:lpstr>     Bb Bbm      F  Dm     Bb    C      F    F7 Piedade, piedade, piedade de nós!      Bb Bbm      F  Dm     Bb    C      F    C7 Piedade, piedade, piedade de nós!</vt:lpstr>
      <vt:lpstr>         F                 Bb            F     Dm Ó cristo, que viestes chamar                Bb                  C      F    F7 os pecadores humilha-a-dos</vt:lpstr>
      <vt:lpstr>     Bb Bbm      F  Dm     Bb    C      F    F7 Piedade, piedade, piedade de nós!      Bb Bbm      F  Dm     Bb    C      F    C7 Piedade, piedade, piedade de nós!</vt:lpstr>
      <vt:lpstr>         F                        Bb             F     Dm Senhor, que intercedeis por nós                         Bb                       C    F    F7 Junto a deus pai que nos perdo-o-a</vt:lpstr>
      <vt:lpstr>     Bb Bbm      F  Dm     Bb    C      F    F7 Piedade, piedade, piedade de nós!      Bb Bbm      F  Dm     Bb    C      F    C7 Piedade, piedade, piedade de nós!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Senhor que Vieste Salvar Tom: D      D                   G           D        Bm Senhor, que viestes salvar             G                      A         D  D7  os corações arrependi-i-dos        G   Gm      D  Bm      G    A      D    D7 Piedade, piedade, piedade de nós!       G   Gm      D  Bm      G    A      D    A7 Piedade, piedade, piedade de nós!        D                   G               D     Bm                  Ó cristo, que viestes chamar              G                    A         D     D7         os pecadores humilha-a-dos           G   Gm      D  Bm      G    A      D    D7 Piedade, piedade, piedade de nós!       G   Gm      D  Bm      G    A      D    A7 Piedade, piedade, piedade de nós!          D                            G           D     Bm                            Senhor, que intercedeis por nós                        G                          A     D  D7 Junto a deus pai que nos perdo-o-a         G   Gm      D  Bm      G    A      D    D7 Piedade, piedade, piedade de nós!       G   Gm      D  Bm      G    A      D    A7 Piedade, piedade, piedade de nós! </dc:title>
  <dc:creator>User</dc:creator>
  <cp:lastModifiedBy>User</cp:lastModifiedBy>
  <cp:revision>5</cp:revision>
  <dcterms:created xsi:type="dcterms:W3CDTF">2021-11-30T23:26:26Z</dcterms:created>
  <dcterms:modified xsi:type="dcterms:W3CDTF">2021-12-01T13:13:30Z</dcterms:modified>
</cp:coreProperties>
</file>