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7" r:id="rId6"/>
    <p:sldId id="261" r:id="rId7"/>
    <p:sldId id="266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59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8707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2703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7438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6431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6631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253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3012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199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6764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2047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66698-749E-42BE-A728-D920DFD45CBD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3054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pt-BR" sz="6000" b="1" dirty="0" smtClean="0">
                <a:latin typeface="+mn-lt"/>
              </a:rPr>
              <a:t>Senhor que Vieste Salvar</a:t>
            </a:r>
            <a:r>
              <a:rPr lang="pt-BR" sz="6000" dirty="0" smtClean="0">
                <a:latin typeface="+mn-lt"/>
              </a:rPr>
              <a:t/>
            </a:r>
            <a:br>
              <a:rPr lang="pt-BR" sz="6000" dirty="0" smtClean="0">
                <a:latin typeface="+mn-lt"/>
              </a:rPr>
            </a:br>
            <a:r>
              <a:rPr lang="pt-BR" sz="6000" dirty="0" smtClean="0">
                <a:latin typeface="+mn-lt"/>
              </a:rPr>
              <a:t>Tom: </a:t>
            </a: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E</a:t>
            </a:r>
            <a:endParaRPr lang="pt-BR" sz="60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20495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r>
              <a:rPr lang="pt-BR" sz="66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pt-BR" sz="66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                 A           E     </a:t>
            </a:r>
            <a:r>
              <a:rPr lang="pt-BR" sz="66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C#m</a:t>
            </a:r>
            <a:r>
              <a:rPr lang="pt-BR" sz="66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66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6600" dirty="0" smtClean="0">
                <a:latin typeface="Calibri" panose="020F0502020204030204" pitchFamily="34" charset="0"/>
                <a:cs typeface="Calibri" panose="020F0502020204030204" pitchFamily="34" charset="0"/>
              </a:rPr>
              <a:t>Senhor, que viestes salvar </a:t>
            </a:r>
            <a:br>
              <a:rPr lang="pt-BR" sz="66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66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</a:t>
            </a:r>
            <a:r>
              <a:rPr lang="pt-BR" sz="66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                   B      E    E7 </a:t>
            </a:r>
            <a:r>
              <a:rPr lang="pt-BR" sz="66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66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6600" dirty="0" smtClean="0">
                <a:latin typeface="Calibri" panose="020F0502020204030204" pitchFamily="34" charset="0"/>
                <a:cs typeface="Calibri" panose="020F0502020204030204" pitchFamily="34" charset="0"/>
              </a:rPr>
              <a:t>os corações arrependi-i-dos</a:t>
            </a:r>
            <a:endParaRPr lang="pt-BR" sz="66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83289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A </a:t>
            </a:r>
            <a:r>
              <a:rPr lang="pt-BR" sz="54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E  </a:t>
            </a:r>
            <a:r>
              <a:rPr lang="pt-BR" sz="54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C#m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A    B      E    E7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5400" dirty="0" smtClean="0">
                <a:latin typeface="Calibri" panose="020F0502020204030204" pitchFamily="34" charset="0"/>
                <a:cs typeface="Calibri" panose="020F0502020204030204" pitchFamily="34" charset="0"/>
              </a:rPr>
              <a:t>Piedade, piedade, piedade de nós!</a:t>
            </a:r>
            <a:br>
              <a:rPr lang="pt-BR" sz="54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5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A </a:t>
            </a:r>
            <a:r>
              <a:rPr lang="pt-BR" sz="54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</a:t>
            </a:r>
            <a:r>
              <a:rPr lang="pt-BR" sz="5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E  </a:t>
            </a:r>
            <a:r>
              <a:rPr lang="pt-BR" sz="54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C#m</a:t>
            </a:r>
            <a:r>
              <a:rPr lang="pt-BR" sz="5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A    B      E    E7</a:t>
            </a:r>
            <a:br>
              <a:rPr lang="pt-BR" sz="5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5400" dirty="0">
                <a:latin typeface="Calibri" panose="020F0502020204030204" pitchFamily="34" charset="0"/>
                <a:cs typeface="Calibri" panose="020F0502020204030204" pitchFamily="34" charset="0"/>
              </a:rPr>
              <a:t>Piedade, piedade, piedade de nós</a:t>
            </a:r>
            <a:r>
              <a:rPr lang="pt-BR" sz="5400" dirty="0" smtClean="0"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  <a:endParaRPr lang="pt-BR" sz="54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7553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r>
              <a:rPr lang="pt-BR" sz="66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</a:t>
            </a:r>
            <a:r>
              <a:rPr lang="pt-BR" sz="66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                A            E     </a:t>
            </a:r>
            <a:r>
              <a:rPr lang="pt-BR" sz="66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C#m</a:t>
            </a:r>
            <a:r>
              <a:rPr lang="pt-BR" sz="66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</a:t>
            </a:r>
            <a:r>
              <a:rPr lang="pt-BR" sz="66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66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6600" dirty="0" smtClean="0">
                <a:latin typeface="Calibri" panose="020F0502020204030204" pitchFamily="34" charset="0"/>
                <a:cs typeface="Calibri" panose="020F0502020204030204" pitchFamily="34" charset="0"/>
              </a:rPr>
              <a:t>Ó cristo, que viestes chamar </a:t>
            </a:r>
            <a:br>
              <a:rPr lang="pt-BR" sz="66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66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</a:t>
            </a:r>
            <a:r>
              <a:rPr lang="pt-BR" sz="66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                   B      E     E7        </a:t>
            </a:r>
            <a:r>
              <a:rPr lang="pt-BR" sz="66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66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6600" dirty="0" smtClean="0">
                <a:latin typeface="Calibri" panose="020F0502020204030204" pitchFamily="34" charset="0"/>
                <a:cs typeface="Calibri" panose="020F0502020204030204" pitchFamily="34" charset="0"/>
              </a:rPr>
              <a:t>os pecadores humilha-a-dos</a:t>
            </a:r>
            <a:endParaRPr lang="pt-BR" sz="66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8417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A </a:t>
            </a:r>
            <a:r>
              <a:rPr lang="pt-BR" sz="54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E  </a:t>
            </a:r>
            <a:r>
              <a:rPr lang="pt-BR" sz="54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C#m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A    B      E    E7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5400" dirty="0" smtClean="0">
                <a:latin typeface="Calibri" panose="020F0502020204030204" pitchFamily="34" charset="0"/>
                <a:cs typeface="Calibri" panose="020F0502020204030204" pitchFamily="34" charset="0"/>
              </a:rPr>
              <a:t>Piedade, piedade, piedade de nós!</a:t>
            </a:r>
            <a:br>
              <a:rPr lang="pt-BR" sz="54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5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A </a:t>
            </a:r>
            <a:r>
              <a:rPr lang="pt-BR" sz="54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</a:t>
            </a:r>
            <a:r>
              <a:rPr lang="pt-BR" sz="5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E  </a:t>
            </a:r>
            <a:r>
              <a:rPr lang="pt-BR" sz="54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C#m</a:t>
            </a:r>
            <a:r>
              <a:rPr lang="pt-BR" sz="5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A    B      E    E7</a:t>
            </a:r>
            <a:br>
              <a:rPr lang="pt-BR" sz="5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5400" dirty="0">
                <a:latin typeface="Calibri" panose="020F0502020204030204" pitchFamily="34" charset="0"/>
                <a:cs typeface="Calibri" panose="020F0502020204030204" pitchFamily="34" charset="0"/>
              </a:rPr>
              <a:t>Piedade, piedade, piedade de nós</a:t>
            </a:r>
            <a:r>
              <a:rPr lang="pt-BR" sz="5400" dirty="0" smtClean="0"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  <a:endParaRPr lang="pt-BR" sz="54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2695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r>
              <a:rPr lang="pt-BR" sz="60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pt-BR" sz="60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                          A             E   </a:t>
            </a:r>
            <a:r>
              <a:rPr lang="pt-BR" sz="60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C#m</a:t>
            </a:r>
            <a:r>
              <a:rPr lang="pt-BR" sz="60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</a:t>
            </a:r>
            <a:r>
              <a:rPr lang="pt-BR" sz="60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60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6000" dirty="0" smtClean="0">
                <a:latin typeface="Calibri" panose="020F0502020204030204" pitchFamily="34" charset="0"/>
                <a:cs typeface="Calibri" panose="020F0502020204030204" pitchFamily="34" charset="0"/>
              </a:rPr>
              <a:t>Senhor, que intercedeis por nós</a:t>
            </a:r>
            <a:br>
              <a:rPr lang="pt-BR" sz="60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60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</a:t>
            </a:r>
            <a:r>
              <a:rPr lang="pt-BR" sz="60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                       B      E  E7</a:t>
            </a:r>
            <a:r>
              <a:rPr lang="pt-BR" sz="60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60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6000" dirty="0" smtClean="0">
                <a:latin typeface="Calibri" panose="020F0502020204030204" pitchFamily="34" charset="0"/>
                <a:cs typeface="Calibri" panose="020F0502020204030204" pitchFamily="34" charset="0"/>
              </a:rPr>
              <a:t>Junto a deus pai que nos </a:t>
            </a:r>
            <a:r>
              <a:rPr lang="pt-BR" sz="6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perdo-o-a</a:t>
            </a:r>
            <a:endParaRPr lang="pt-BR" sz="60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15696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A </a:t>
            </a:r>
            <a:r>
              <a:rPr lang="pt-BR" sz="54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E  </a:t>
            </a:r>
            <a:r>
              <a:rPr lang="pt-BR" sz="54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C#m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A    B      E    E7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5400" dirty="0" smtClean="0">
                <a:latin typeface="Calibri" panose="020F0502020204030204" pitchFamily="34" charset="0"/>
                <a:cs typeface="Calibri" panose="020F0502020204030204" pitchFamily="34" charset="0"/>
              </a:rPr>
              <a:t>Piedade, piedade, piedade de nós!</a:t>
            </a:r>
            <a:br>
              <a:rPr lang="pt-BR" sz="54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5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A </a:t>
            </a:r>
            <a:r>
              <a:rPr lang="pt-BR" sz="54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</a:t>
            </a:r>
            <a:r>
              <a:rPr lang="pt-BR" sz="5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E  </a:t>
            </a:r>
            <a:r>
              <a:rPr lang="pt-BR" sz="54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C#m</a:t>
            </a:r>
            <a:r>
              <a:rPr lang="pt-BR" sz="5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A    B      E    E7</a:t>
            </a:r>
            <a:br>
              <a:rPr lang="pt-BR" sz="5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5400" dirty="0">
                <a:latin typeface="Calibri" panose="020F0502020204030204" pitchFamily="34" charset="0"/>
                <a:cs typeface="Calibri" panose="020F0502020204030204" pitchFamily="34" charset="0"/>
              </a:rPr>
              <a:t>Piedade, piedade, piedade de nós</a:t>
            </a:r>
            <a:r>
              <a:rPr lang="pt-BR" sz="5400" dirty="0" smtClean="0"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  <a:endParaRPr lang="pt-BR" sz="54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984345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46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Senhor que Vieste Salvar Tom: E</vt:lpstr>
      <vt:lpstr>        E                 A           E     C#m Senhor, que viestes salvar                A                    B      E    E7  os corações arrependi-i-dos</vt:lpstr>
      <vt:lpstr>       A Am      E  C#m     A    B      E    E7 Piedade, piedade, piedade de nós!        A Am      E  C#m     A    B      E    E7 Piedade, piedade, piedade de nós!</vt:lpstr>
      <vt:lpstr>         E                A            E     C#m                  Ó cristo, que viestes chamar                A                    B      E     E7         os pecadores humilha-a-dos</vt:lpstr>
      <vt:lpstr>       A Am      E  C#m     A    B      E    E7 Piedade, piedade, piedade de nós!        A Am      E  C#m     A    B      E    E7 Piedade, piedade, piedade de nós!</vt:lpstr>
      <vt:lpstr>        E                          A             E   C#m                            Senhor, que intercedeis por nós                          A                        B      E  E7 Junto a deus pai que nos perdo-o-a</vt:lpstr>
      <vt:lpstr>       A Am      E  C#m     A    B      E    E7 Piedade, piedade, piedade de nós!        A Am      E  C#m     A    B      E    E7 Piedade, piedade, piedade de nós!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Senhor que Vieste Salvar Tom: D      D                   G           D        Bm Senhor, que viestes salvar             G                      A         D  D7  os corações arrependi-i-dos        G   Gm      D  Bm      G    A      D    D7 Piedade, piedade, piedade de nós!       G   Gm      D  Bm      G    A      D    A7 Piedade, piedade, piedade de nós!        D                   G               D     Bm                  Ó cristo, que viestes chamar              G                    A         D     D7         os pecadores humilha-a-dos           G   Gm      D  Bm      G    A      D    D7 Piedade, piedade, piedade de nós!       G   Gm      D  Bm      G    A      D    A7 Piedade, piedade, piedade de nós!          D                            G           D     Bm                            Senhor, que intercedeis por nós                        G                          A     D  D7 Junto a deus pai que nos perdo-o-a         G   Gm      D  Bm      G    A      D    D7 Piedade, piedade, piedade de nós!       G   Gm      D  Bm      G    A      D    A7 Piedade, piedade, piedade de nós! </dc:title>
  <dc:creator>User</dc:creator>
  <cp:lastModifiedBy>User</cp:lastModifiedBy>
  <cp:revision>4</cp:revision>
  <dcterms:created xsi:type="dcterms:W3CDTF">2021-11-30T23:26:26Z</dcterms:created>
  <dcterms:modified xsi:type="dcterms:W3CDTF">2021-11-30T23:45:45Z</dcterms:modified>
</cp:coreProperties>
</file>