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smtClean="0">
                <a:latin typeface="+mn-lt"/>
              </a:rPr>
              <a:t>Senhor que Vieste Salvar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Tom: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D              G             D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G                   A      D   D7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D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D7</a:t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A7</a:t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5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D                  G            D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G                    A      D     D7       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D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D7</a:t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A7</a:t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6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D                        G              D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G                         A     D  D7</a:t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D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D7</a:t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A7</a:t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4432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Senhor que Vieste Salvar Tom: D</vt:lpstr>
      <vt:lpstr>        D              G             D     Bm Senhor, que viestes salvar                G                   A      D   D7  os corações arrependi-i-dos</vt:lpstr>
      <vt:lpstr>      G Gm       D  Bm      G    A      D    D7 Piedade, piedade, piedade de nós!       G  Gm      D  Bm      G    A      D    A7 Piedade, piedade, piedade de nós!</vt:lpstr>
      <vt:lpstr>         D                  G            D     Bm                  Ó cristo, que viestes chamar                G                    A      D     D7         os pecadores humilha-a-dos</vt:lpstr>
      <vt:lpstr>      G Gm       D  Bm      G    A      D    D7 Piedade, piedade, piedade de nós!       G  Gm      D  Bm      G    A      D    A7 Piedade, piedade, piedade de nós!</vt:lpstr>
      <vt:lpstr>        D                        G              D   Bm                            Senhor, que intercedeis por nós                         G                         A     D  D7 Junto a deus pai que nos perdo-o-a</vt:lpstr>
      <vt:lpstr>      G Gm       D  Bm      G    A      D    D7 Piedade, piedade, piedade de nós!       G  Gm      D  Bm      G    A      D    A7 Piedade, piedade, piedade de nós!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2</cp:revision>
  <dcterms:created xsi:type="dcterms:W3CDTF">2021-11-30T23:26:26Z</dcterms:created>
  <dcterms:modified xsi:type="dcterms:W3CDTF">2021-11-30T23:39:49Z</dcterms:modified>
</cp:coreProperties>
</file>