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76" r:id="rId6"/>
    <p:sldId id="261" r:id="rId7"/>
    <p:sldId id="277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5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70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703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7438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6431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631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25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3012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199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6764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047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054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pt-BR" sz="6000" b="1" dirty="0" smtClean="0">
                <a:latin typeface="+mn-lt"/>
              </a:rPr>
              <a:t>Senhor que Vieste Salvar</a:t>
            </a:r>
            <a:r>
              <a:rPr lang="pt-BR" sz="6000" dirty="0" smtClean="0">
                <a:latin typeface="+mn-lt"/>
              </a:rPr>
              <a:t/>
            </a:r>
            <a:br>
              <a:rPr lang="pt-BR" sz="6000" dirty="0" smtClean="0">
                <a:latin typeface="+mn-lt"/>
              </a:rPr>
            </a:br>
            <a:r>
              <a:rPr lang="pt-BR" sz="6000" dirty="0" smtClean="0">
                <a:latin typeface="+mn-lt"/>
              </a:rPr>
              <a:t>Tom: </a:t>
            </a:r>
            <a:r>
              <a:rPr lang="pt-BR" sz="6000" b="1" dirty="0" err="1" smtClean="0">
                <a:solidFill>
                  <a:srgbClr val="002060"/>
                </a:solidFill>
                <a:latin typeface="+mn-lt"/>
              </a:rPr>
              <a:t>Bb</a:t>
            </a:r>
            <a:endParaRPr lang="pt-BR" sz="60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20495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r>
              <a:rPr lang="pt-BR" sz="6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pt-BR" sz="66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</a:t>
            </a:r>
            <a:r>
              <a:rPr lang="pt-BR" sz="6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D#           </a:t>
            </a:r>
            <a:r>
              <a:rPr lang="pt-BR" sz="66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</a:t>
            </a:r>
            <a:r>
              <a:rPr lang="pt-BR" sz="6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pt-BR" sz="66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Gm</a:t>
            </a:r>
            <a:r>
              <a:rPr lang="pt-BR" sz="6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6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6600" dirty="0" smtClean="0">
                <a:latin typeface="Calibri" panose="020F0502020204030204" pitchFamily="34" charset="0"/>
                <a:cs typeface="Calibri" panose="020F0502020204030204" pitchFamily="34" charset="0"/>
              </a:rPr>
              <a:t>Senhor, que viestes salvar </a:t>
            </a:r>
            <a:br>
              <a:rPr lang="pt-BR" sz="66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6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</a:t>
            </a:r>
            <a:r>
              <a:rPr lang="pt-BR" sz="6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D#                 F      </a:t>
            </a:r>
            <a:r>
              <a:rPr lang="pt-BR" sz="66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</a:t>
            </a:r>
            <a:r>
              <a:rPr lang="pt-BR" sz="6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Bb7 </a:t>
            </a:r>
            <a:r>
              <a:rPr lang="pt-BR" sz="66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66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6600" dirty="0" smtClean="0">
                <a:latin typeface="Calibri" panose="020F0502020204030204" pitchFamily="34" charset="0"/>
                <a:cs typeface="Calibri" panose="020F0502020204030204" pitchFamily="34" charset="0"/>
              </a:rPr>
              <a:t>os corações arrependi-i-dos</a:t>
            </a:r>
            <a:endParaRPr lang="pt-BR" sz="66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3289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D# </a:t>
            </a:r>
            <a:r>
              <a:rPr lang="pt-BR" sz="54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D#m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pt-BR" sz="54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54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Gm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D#   F     </a:t>
            </a:r>
            <a:r>
              <a:rPr lang="pt-BR" sz="54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Piedade, piedade, piedade de nós!</a:t>
            </a:r>
            <a:br>
              <a:rPr lang="pt-BR" sz="5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D</a:t>
            </a:r>
            <a: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pt-BR" sz="54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D#m</a:t>
            </a:r>
            <a: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pt-BR" sz="54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54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Gm</a:t>
            </a:r>
            <a: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D#   F     </a:t>
            </a:r>
            <a:r>
              <a:rPr lang="pt-BR" sz="54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F7</a:t>
            </a:r>
            <a: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5400" dirty="0">
                <a:latin typeface="Calibri" panose="020F0502020204030204" pitchFamily="34" charset="0"/>
                <a:cs typeface="Calibri" panose="020F0502020204030204" pitchFamily="34" charset="0"/>
              </a:rPr>
              <a:t>Piedade, piedade, piedade de nós!</a:t>
            </a:r>
            <a:endParaRPr lang="pt-BR" sz="54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7553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r>
              <a:rPr lang="pt-BR" sz="6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6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pt-BR" sz="66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</a:t>
            </a:r>
            <a:r>
              <a:rPr lang="pt-BR" sz="6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D</a:t>
            </a:r>
            <a:r>
              <a:rPr lang="pt-BR" sz="66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          </a:t>
            </a:r>
            <a:r>
              <a:rPr lang="pt-BR" sz="66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</a:t>
            </a:r>
            <a:r>
              <a:rPr lang="pt-BR" sz="66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pt-BR" sz="66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Gm</a:t>
            </a:r>
            <a:r>
              <a:rPr lang="pt-BR" sz="66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6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6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6600" dirty="0" smtClean="0">
                <a:latin typeface="Calibri" panose="020F0502020204030204" pitchFamily="34" charset="0"/>
                <a:cs typeface="Calibri" panose="020F0502020204030204" pitchFamily="34" charset="0"/>
              </a:rPr>
              <a:t>Ó </a:t>
            </a:r>
            <a:r>
              <a:rPr lang="pt-BR" sz="6600" dirty="0" smtClean="0">
                <a:latin typeface="Calibri" panose="020F0502020204030204" pitchFamily="34" charset="0"/>
                <a:cs typeface="Calibri" panose="020F0502020204030204" pitchFamily="34" charset="0"/>
              </a:rPr>
              <a:t>cristo, que viestes chamar </a:t>
            </a:r>
            <a:br>
              <a:rPr lang="pt-BR" sz="66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66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</a:t>
            </a:r>
            <a:r>
              <a:rPr lang="pt-BR" sz="6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66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D#                 F      </a:t>
            </a:r>
            <a:r>
              <a:rPr lang="pt-BR" sz="66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</a:t>
            </a:r>
            <a:r>
              <a:rPr lang="pt-BR" sz="66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Bb7</a:t>
            </a:r>
            <a:r>
              <a:rPr lang="pt-BR" sz="66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66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6600" dirty="0" smtClean="0">
                <a:latin typeface="Calibri" panose="020F0502020204030204" pitchFamily="34" charset="0"/>
                <a:cs typeface="Calibri" panose="020F0502020204030204" pitchFamily="34" charset="0"/>
              </a:rPr>
              <a:t>os pecadores humilha-a-dos</a:t>
            </a:r>
            <a:endParaRPr lang="pt-BR" sz="66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8417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D# </a:t>
            </a:r>
            <a:r>
              <a:rPr lang="pt-BR" sz="54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D#m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pt-BR" sz="54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54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Gm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D#   F     </a:t>
            </a:r>
            <a:r>
              <a:rPr lang="pt-BR" sz="54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Piedade, piedade, piedade de nós!</a:t>
            </a:r>
            <a:br>
              <a:rPr lang="pt-BR" sz="5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D</a:t>
            </a:r>
            <a: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pt-BR" sz="54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D#m</a:t>
            </a:r>
            <a: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pt-BR" sz="54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54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Gm</a:t>
            </a:r>
            <a: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D#   F     </a:t>
            </a:r>
            <a:r>
              <a:rPr lang="pt-BR" sz="54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F7</a:t>
            </a:r>
            <a: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5400" dirty="0">
                <a:latin typeface="Calibri" panose="020F0502020204030204" pitchFamily="34" charset="0"/>
                <a:cs typeface="Calibri" panose="020F0502020204030204" pitchFamily="34" charset="0"/>
              </a:rPr>
              <a:t>Piedade, piedade, piedade de nós!</a:t>
            </a:r>
            <a:endParaRPr lang="pt-BR" sz="54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66607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r>
              <a:rPr lang="pt-BR" sz="6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pt-BR" sz="6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60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</a:t>
            </a:r>
            <a:r>
              <a:rPr lang="pt-BR" sz="6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</a:t>
            </a:r>
            <a:r>
              <a:rPr lang="pt-BR" sz="6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D</a:t>
            </a:r>
            <a:r>
              <a:rPr lang="pt-BR" sz="6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          </a:t>
            </a:r>
            <a:r>
              <a:rPr lang="pt-BR" sz="60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</a:t>
            </a:r>
            <a:r>
              <a:rPr lang="pt-BR" sz="6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pt-BR" sz="60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Gm</a:t>
            </a:r>
            <a:r>
              <a:rPr lang="pt-BR" sz="6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pt-BR" sz="6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6000" dirty="0" smtClean="0">
                <a:latin typeface="Calibri" panose="020F0502020204030204" pitchFamily="34" charset="0"/>
                <a:cs typeface="Calibri" panose="020F0502020204030204" pitchFamily="34" charset="0"/>
              </a:rPr>
              <a:t>Senhor</a:t>
            </a:r>
            <a:r>
              <a:rPr lang="pt-BR" sz="6000" dirty="0" smtClean="0">
                <a:latin typeface="Calibri" panose="020F0502020204030204" pitchFamily="34" charset="0"/>
                <a:cs typeface="Calibri" panose="020F0502020204030204" pitchFamily="34" charset="0"/>
              </a:rPr>
              <a:t>, que </a:t>
            </a:r>
            <a:r>
              <a:rPr lang="pt-BR" sz="6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intercedeis por nós</a:t>
            </a:r>
            <a:br>
              <a:rPr lang="pt-BR" sz="60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6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</a:t>
            </a:r>
            <a:r>
              <a:rPr lang="pt-BR" sz="6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pt-BR" sz="6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                </a:t>
            </a:r>
            <a:r>
              <a:rPr lang="pt-BR" sz="6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F   </a:t>
            </a:r>
            <a:r>
              <a:rPr lang="pt-BR" sz="60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</a:t>
            </a:r>
            <a:r>
              <a:rPr lang="pt-BR" sz="6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pt-BR" sz="6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Bb7 </a:t>
            </a:r>
            <a:r>
              <a:rPr lang="pt-BR" sz="6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6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6000" dirty="0" smtClean="0">
                <a:latin typeface="Calibri" panose="020F0502020204030204" pitchFamily="34" charset="0"/>
                <a:cs typeface="Calibri" panose="020F0502020204030204" pitchFamily="34" charset="0"/>
              </a:rPr>
              <a:t>Junto </a:t>
            </a:r>
            <a:r>
              <a:rPr lang="pt-BR" sz="6000" dirty="0" smtClean="0">
                <a:latin typeface="Calibri" panose="020F0502020204030204" pitchFamily="34" charset="0"/>
                <a:cs typeface="Calibri" panose="020F0502020204030204" pitchFamily="34" charset="0"/>
              </a:rPr>
              <a:t>a deus pai que nos </a:t>
            </a:r>
            <a:r>
              <a:rPr lang="pt-BR" sz="6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perdo-o-a</a:t>
            </a:r>
            <a:endParaRPr lang="pt-BR" sz="60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15696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D# </a:t>
            </a:r>
            <a:r>
              <a:rPr lang="pt-BR" sz="54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D#m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pt-BR" sz="54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54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Gm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D#   F     </a:t>
            </a:r>
            <a:r>
              <a:rPr lang="pt-BR" sz="54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Piedade, piedade, piedade de nós!</a:t>
            </a:r>
            <a:br>
              <a:rPr lang="pt-BR" sz="5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D</a:t>
            </a:r>
            <a: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pt-BR" sz="54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D#m</a:t>
            </a:r>
            <a: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pt-BR" sz="54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54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Gm</a:t>
            </a:r>
            <a: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D#   F     </a:t>
            </a:r>
            <a:r>
              <a:rPr lang="pt-BR" sz="54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F7</a:t>
            </a:r>
            <a: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5400" dirty="0">
                <a:latin typeface="Calibri" panose="020F0502020204030204" pitchFamily="34" charset="0"/>
                <a:cs typeface="Calibri" panose="020F0502020204030204" pitchFamily="34" charset="0"/>
              </a:rPr>
              <a:t>Piedade, piedade, piedade de nós!</a:t>
            </a:r>
            <a:endParaRPr lang="pt-BR" sz="54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12512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55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Senhor que Vieste Salvar Tom: Bb</vt:lpstr>
      <vt:lpstr>        Bb              D#           Bb      Gm Senhor, que viestes salvar                D#                 F      Bb    Bb7  os corações arrependi-i-dos</vt:lpstr>
      <vt:lpstr>   D# D#m    Bb Gm      D#   F     Bb    Bb7 Piedade, piedade, piedade de nós!    D# D#m    Bb Gm      D#   F     Bb    F7 Piedade, piedade, piedade de nós!</vt:lpstr>
      <vt:lpstr>       Bb               D#           Bb      Gm  Ó cristo, que viestes chamar                D#                 F      Bb    Bb7 os pecadores humilha-a-dos</vt:lpstr>
      <vt:lpstr>   D# D#m    Bb Gm      D#   F     Bb    Bb7 Piedade, piedade, piedade de nós!    D# D#m    Bb Gm      D#   F     Bb    F7 Piedade, piedade, piedade de nós!</vt:lpstr>
      <vt:lpstr>      Bb                       D#           Bb      Gm  Senhor, que intercedeis por nós                         D#                     F   Bb  Bb7  Junto a deus pai que nos perdo-o-a</vt:lpstr>
      <vt:lpstr>   D# D#m    Bb Gm      D#   F     Bb    Bb7 Piedade, piedade, piedade de nós!    D# D#m    Bb Gm      D#   F     Bb    F7 Piedade, piedade, piedade de nós!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Senhor que Vieste Salvar Tom: D      D                   G           D        Bm Senhor, que viestes salvar             G                      A         D  D7  os corações arrependi-i-dos        G   Gm      D  Bm      G    A      D    D7 Piedade, piedade, piedade de nós!       G   Gm      D  Bm      G    A      D    A7 Piedade, piedade, piedade de nós!        D                   G               D     Bm                  Ó cristo, que viestes chamar              G                    A         D     D7         os pecadores humilha-a-dos           G   Gm      D  Bm      G    A      D    D7 Piedade, piedade, piedade de nós!       G   Gm      D  Bm      G    A      D    A7 Piedade, piedade, piedade de nós!          D                            G           D     Bm                            Senhor, que intercedeis por nós                        G                          A     D  D7 Junto a deus pai que nos perdo-o-a         G   Gm      D  Bm      G    A      D    D7 Piedade, piedade, piedade de nós!       G   Gm      D  Bm      G    A      D    A7 Piedade, piedade, piedade de nós! </dc:title>
  <dc:creator>User</dc:creator>
  <cp:lastModifiedBy>User</cp:lastModifiedBy>
  <cp:revision>11</cp:revision>
  <dcterms:created xsi:type="dcterms:W3CDTF">2021-11-30T23:26:26Z</dcterms:created>
  <dcterms:modified xsi:type="dcterms:W3CDTF">2021-12-01T13:27:17Z</dcterms:modified>
</cp:coreProperties>
</file>