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2" r:id="rId6"/>
    <p:sldId id="261" r:id="rId7"/>
    <p:sldId id="27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70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43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3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63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25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01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19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76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4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698-749E-42BE-A728-D920DFD45CBD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5876-5673-4DEC-B500-1DFB8E848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 smtClean="0">
                <a:latin typeface="+mn-lt"/>
              </a:rPr>
              <a:t>Senhor que Vieste Salvar</a:t>
            </a:r>
            <a:r>
              <a:rPr lang="pt-BR" sz="6000" dirty="0" smtClean="0">
                <a:latin typeface="+mn-lt"/>
              </a:rPr>
              <a:t/>
            </a:r>
            <a:br>
              <a:rPr lang="pt-BR" sz="6000" dirty="0" smtClean="0">
                <a:latin typeface="+mn-lt"/>
              </a:rPr>
            </a:br>
            <a:r>
              <a:rPr lang="pt-BR" sz="6000" dirty="0" smtClean="0">
                <a:latin typeface="+mn-lt"/>
              </a:rPr>
              <a:t>Tom: </a:t>
            </a:r>
            <a:r>
              <a:rPr lang="pt-BR" sz="6000" b="1" dirty="0" smtClean="0">
                <a:solidFill>
                  <a:srgbClr val="002060"/>
                </a:solidFill>
                <a:latin typeface="+mn-lt"/>
              </a:rPr>
              <a:t>G#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049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             C#           G# 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viestes salvar </a:t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                D#      G#    G#7 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corações arrependi-i-dos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28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G#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C#   D#    G#    G#7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G#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C#   D#    G#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D#7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55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             C#           G#      </a:t>
            </a:r>
            <a:r>
              <a:rPr lang="pt-BR" sz="66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Ó cristo, que viestes chamar </a:t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pt-BR" sz="66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                D#      G#    G#7 </a:t>
            </a: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600" dirty="0" smtClean="0">
                <a:latin typeface="Calibri" panose="020F0502020204030204" pitchFamily="34" charset="0"/>
                <a:cs typeface="Calibri" panose="020F0502020204030204" pitchFamily="34" charset="0"/>
              </a:rPr>
              <a:t>os pecadores humilha-a-dos</a:t>
            </a:r>
            <a:endParaRPr lang="pt-BR" sz="66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841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G#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C#   D#    G#    G#7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G#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C#   D#    G#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D#7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71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G#                    C#             G#      </a:t>
            </a:r>
            <a:r>
              <a:rPr lang="pt-BR" sz="60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6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Senhor, que intercedeis por nós</a:t>
            </a:r>
            <a:b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r>
              <a:rPr lang="pt-BR" sz="6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                     D#  G#  G#7 </a:t>
            </a:r>
            <a:r>
              <a:rPr lang="pt-BR" sz="6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6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>
                <a:latin typeface="Calibri" panose="020F0502020204030204" pitchFamily="34" charset="0"/>
                <a:cs typeface="Calibri" panose="020F0502020204030204" pitchFamily="34" charset="0"/>
              </a:rPr>
              <a:t>Junto </a:t>
            </a:r>
            <a:r>
              <a:rPr lang="pt-BR" sz="6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deus pai que nos </a:t>
            </a:r>
            <a:r>
              <a:rPr lang="pt-BR" sz="6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perdo-o-a</a:t>
            </a:r>
            <a:endParaRPr lang="pt-BR" sz="60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569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G# </a:t>
            </a:r>
            <a:r>
              <a:rPr lang="pt-BR" sz="5400" b="1" dirty="0" err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C#   D#    G#    G#7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br>
              <a:rPr lang="pt-BR" sz="5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C#m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G# </a:t>
            </a:r>
            <a:r>
              <a:rPr lang="pt-BR" sz="54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C#   D#    G#    </a:t>
            </a:r>
            <a:r>
              <a:rPr lang="pt-BR" sz="54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D#7</a:t>
            </a:r>
            <a: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pt-BR" sz="5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5400" dirty="0">
                <a:latin typeface="Calibri" panose="020F0502020204030204" pitchFamily="34" charset="0"/>
                <a:cs typeface="Calibri" panose="020F0502020204030204" pitchFamily="34" charset="0"/>
              </a:rPr>
              <a:t>Piedade, piedade, piedade de nós!</a:t>
            </a:r>
            <a:endParaRPr lang="pt-BR" sz="5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8613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Senhor que Vieste Salvar Tom: G#</vt:lpstr>
      <vt:lpstr>        G#             C#           G#      Fm Senhor, que viestes salvar                C#                D#      G#    G#7  os corações arrependi-i-dos</vt:lpstr>
      <vt:lpstr>     C# C#m    G# Fm     C#   D#    G#    G#7 Piedade, piedade, piedade de nós!      C# C#m    G# Fm     C#   D#    G#    D#7 Piedade, piedade, piedade de nós!</vt:lpstr>
      <vt:lpstr>         G#             C#           G#      Fm Ó cristo, que viestes chamar                C#                D#      G#    G#7  os pecadores humilha-a-dos</vt:lpstr>
      <vt:lpstr>     C# C#m    G# Fm     C#   D#    G#    G#7 Piedade, piedade, piedade de nós!      C# C#m    G# Fm     C#   D#    G#    D#7 Piedade, piedade, piedade de nós!</vt:lpstr>
      <vt:lpstr>         G#                    C#             G#      Fm Senhor, que intercedeis por nós                       C#                     D#  G#  G#7  Junto a deus pai que nos perdo-o-a</vt:lpstr>
      <vt:lpstr>     C# C#m    G# Fm     C#   D#    G#    G#7 Piedade, piedade, piedade de nós!      C# C#m    G# Fm     C#   D#    G#    D#7 Piedade, piedade, piedade de nós!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Senhor que Vieste Salvar Tom: D      D                   G           D        Bm Senhor, que viestes salvar             G                      A         D  D7  os corações arrependi-i-dos        G   Gm      D  Bm      G    A      D    D7 Piedade, piedade, piedade de nós!       G   Gm      D  Bm      G    A      D    A7 Piedade, piedade, piedade de nós!        D                   G               D     Bm                  Ó cristo, que viestes chamar              G                    A         D     D7         os pecadores humilha-a-dos           G   Gm      D  Bm      G    A      D    D7 Piedade, piedade, piedade de nós!       G   Gm      D  Bm      G    A      D    A7 Piedade, piedade, piedade de nós!          D                            G           D     Bm                            Senhor, que intercedeis por nós                        G                          A     D  D7 Junto a deus pai que nos perdo-o-a         G   Gm      D  Bm      G    A      D    D7 Piedade, piedade, piedade de nós!       G   Gm      D  Bm      G    A      D    A7 Piedade, piedade, piedade de nós! </dc:title>
  <dc:creator>User</dc:creator>
  <cp:lastModifiedBy>User</cp:lastModifiedBy>
  <cp:revision>9</cp:revision>
  <dcterms:created xsi:type="dcterms:W3CDTF">2021-11-30T23:26:26Z</dcterms:created>
  <dcterms:modified xsi:type="dcterms:W3CDTF">2021-12-01T13:20:30Z</dcterms:modified>
</cp:coreProperties>
</file>