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 que Vieste Salvar</a:t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F#          C#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                G#     C#   C#7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C#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F#    G#    C#    C#7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F#    G#    C#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G#7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F#            C#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F#               G#     C#   C#7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F#    G#    C#    C#7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F#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F#    G#    C#    G#7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       F#            C#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31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                G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    C#   C#7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F#    G#    C#    C#7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F#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F#m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C#  </a:t>
            </a:r>
            <a:r>
              <a:rPr lang="pt-BR" sz="31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Bbm</a:t>
            </a:r>
            <a: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F#    G#    C#    G#7</a:t>
            </a:r>
            <a:br>
              <a:rPr lang="pt-BR" sz="31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00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Senhor que Vieste Salvar Tom: C#        C#               F#          C#    Bbm Senhor, que viestes salvar               F#                 G#     C#   C#7  os corações arrependi-i-dos      F# F#m   C#  Bbm   F#    G#    C#    C#7 Piedade, piedade, piedade de nós!     F# F#m   C#  Bbm   F#    G#    C#    G#7 Piedade, piedade, piedade de nós!          C#               F#            C#    Bbm Ó cristo, que viestes chamar                   F#               G#     C#   C#7 os pecadores humilha-a-dos        F# F#m   C#  Bbm   F#    G#    C#    C#7 Piedade, piedade, piedade de nós!     F# F#m   C#  Bbm   F#    G#    C#    G#7 Piedade, piedade, piedade de nós!         C#                       F#            C#    Bbm Senhor, que intercedeis por nós                         F#                     G#     C#   C#7 Junto a deus pai que nos perdo-o-a       F# F#m   C#  Bbm   F#    G#    C#    C#7 Piedade, piedade, piedade de nós!     F# F#m   C#  Bbm   F#    G#    C#    G#7 Piedade, piedade, piedade de nós!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12</cp:revision>
  <dcterms:created xsi:type="dcterms:W3CDTF">2021-11-30T23:26:26Z</dcterms:created>
  <dcterms:modified xsi:type="dcterms:W3CDTF">2021-12-04T16:21:14Z</dcterms:modified>
</cp:coreProperties>
</file>