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F          C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  G     C   C7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C    C7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C    G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           F           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C7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C    C7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C    G7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                     F              C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   G     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C7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C    C7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F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C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    G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C        C                    F          C    Am Senhor, que viestes salvar               F                      G     C   C7  os corações arrependi-i-dos        F   Fm       C  Am     F    G        C    C7 Piedade, piedade, piedade de nós!       F   Fm       C  Am     F    G        C    G7 Piedade, piedade, piedade de nós!          C                 F               C    Am Ó cristo, que viestes chamar                    F                 G       C   C7 os pecadores humilha-a-dos          F   Fm       C  Am     F    G        C    C7 Piedade, piedade, piedade de nós!       F   Fm       C  Am     F    G        C    G7 Piedade, piedade, piedade de nós!         C                          F              C    Am Senhor, que intercedeis por nós                           F                       G     C   C7 Junto a deus pai que nos perdo-o-a         F   Fm       C  Am     F    G        C    C7 Piedade, piedade, piedade de nós!       F   Fm       C  Am     F    G        C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11</cp:revision>
  <dcterms:created xsi:type="dcterms:W3CDTF">2021-11-30T23:26:26Z</dcterms:created>
  <dcterms:modified xsi:type="dcterms:W3CDTF">2021-12-01T13:10:12Z</dcterms:modified>
</cp:coreProperties>
</file>