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5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70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70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43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43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63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25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01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19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76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4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05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/>
            <a:r>
              <a:rPr lang="pt-BR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 que Vieste Salvar</a:t>
            </a:r>
            <a:br>
              <a:rPr lang="pt-BR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Tom: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pt-BR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F        Dm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Senhor, que viestes salvar 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C     F   F7 </a:t>
            </a: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corações arrependi-i-dos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F  Dm 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      F    F7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F  Dm 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      F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C7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F                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F        Dm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Ó cristo, que viestes chamar 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   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F7 </a:t>
            </a: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pecadores humilha-a-dos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F  Dm 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      F    F7</a:t>
            </a:r>
            <a:b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F  Dm 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      F    C7</a:t>
            </a:r>
            <a:b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                      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F        Dm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Senhor, que intercedeis por nós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C     </a:t>
            </a:r>
            <a:r>
              <a:rPr lang="pt-BR" sz="3100" b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   F7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Junto a deus pai que nos </a:t>
            </a:r>
            <a:r>
              <a:rPr lang="pt-BR" sz="3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perdo-o-a</a:t>
            </a: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F  Dm 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      F    F7</a:t>
            </a:r>
            <a:b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F  Dm  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      F    C7</a:t>
            </a:r>
            <a:b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003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Senhor que Vieste Salvar Tom: F      F                   Bb           F        Dm Senhor, que viestes salvar             Bb                     C     F   F7  os corações arrependi-i-dos     Bb   Bbm    F  Dm    Bb    C      F    F7 Piedade, piedade, piedade de nós!    Bb   Bbm    F  Dm    Bb    C      F    C7 Piedade, piedade, piedade de nós!          F                   Bb           F        Dm Ó cristo, que viestes chamar                 Bb                C        F   F7  os pecadores humilha-a-dos       Bb   Bbm    F  Dm    Bb    C      F    F7 Piedade, piedade, piedade de nós!    Bb   Bbm    F  Dm    Bb    C      F    C7 Piedade, piedade, piedade de nós!        F                         Bb               F        Dm Senhor, que intercedeis por nós                         Bb                        C     F   F7  Junto a deus pai que nos perdo-o-a      Bb   Bbm    F  Dm    Bb    C      F    F7 Piedade, piedade, piedade de nós!    Bb   Bbm    F  Dm    Bb    C      F    C7 Piedade, piedade, piedade de nós!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Senhor que Vieste Salvar Tom: D      D                   G           D        Bm Senhor, que viestes salvar             G                      A         D  D7  os corações arrependi-i-dos        G   Gm      D  Bm      G    A      D    D7 Piedade, piedade, piedade de nós!       G   Gm      D  Bm      G    A      D    A7 Piedade, piedade, piedade de nós!        D                   G               D     Bm                  Ó cristo, que viestes chamar              G                    A         D     D7         os pecadores humilha-a-dos           G   Gm      D  Bm      G    A      D    D7 Piedade, piedade, piedade de nós!       G   Gm      D  Bm      G    A      D    A7 Piedade, piedade, piedade de nós!          D                            G           D     Bm                            Senhor, que intercedeis por nós                        G                          A     D  D7 Junto a deus pai que nos perdo-o-a         G   Gm      D  Bm      G    A      D    D7 Piedade, piedade, piedade de nós!       G   Gm      D  Bm      G    A      D    A7 Piedade, piedade, piedade de nós! </dc:title>
  <dc:creator>User</dc:creator>
  <cp:lastModifiedBy>User</cp:lastModifiedBy>
  <cp:revision>4</cp:revision>
  <dcterms:created xsi:type="dcterms:W3CDTF">2021-11-30T23:26:26Z</dcterms:created>
  <dcterms:modified xsi:type="dcterms:W3CDTF">2021-12-01T12:50:20Z</dcterms:modified>
</cp:coreProperties>
</file>