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 que Vieste Salvar</a:t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Tom: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D           A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                 E     A   A7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   Dm     A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  E      A    A7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     A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  E      A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E7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                D            A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              E       A   A7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     A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  E      A    A7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   Dm     A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  E      A    E7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                       D              A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                     E     A   A7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3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     A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  E      A    A7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   Dm     A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  </a:t>
            </a:r>
            <a:r>
              <a:rPr lang="pt-BR" sz="31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    </a:t>
            </a:r>
            <a:r>
              <a:rPr lang="pt-BR" sz="31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00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Senhor que Vieste Salvar Tom: A        A                  D           A    F#m Senhor, que viestes salvar               D                     E     A   A7  os corações arrependi-i-dos       D   Dm     A  F#m      D    E      A    A7 Piedade, piedade, piedade de nós!      D   Dm     A  F#m      D    E      A    E7 Piedade, piedade, piedade de nós!       A                    D            A    F#m Ó cristo, que viestes chamar                  D                  E       A   A7  os pecadores humilha-a-dos         D   Dm     A  F#m      D    E      A    A7 Piedade, piedade, piedade de nós!      D   Dm     A  F#m      D    E      A    E7 Piedade, piedade, piedade de nós!        A                           D              A  F#m Senhor, que intercedeis por nós                         D                         E     A   A7  Junto a deus pai que nos perdo-o-a        D   Dm     A  F#m      D    E      A    A7 Piedade, piedade, piedade de nós!      D   Dm     A  F#m      D    E      A Piedade, piedade, piedade de nós!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8</cp:revision>
  <dcterms:created xsi:type="dcterms:W3CDTF">2021-11-30T23:26:26Z</dcterms:created>
  <dcterms:modified xsi:type="dcterms:W3CDTF">2021-12-01T13:00:43Z</dcterms:modified>
</cp:coreProperties>
</file>