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 que Vieste Salvar</a:t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</a:t>
            </a:r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             G#           D#     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D#  D#7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D#    D#7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D#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Bb7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          G#           D#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G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      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D#7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D#    D#7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D#    Bb7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                     G#           D#     Cm             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pt-BR" sz="31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          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D#  D#7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3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D#    D#7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D#    Bb7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00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Senhor que Vieste Salvar Tom: D#      D#               G#           D#        Cm Senhor, que viestes salvar             G#                   Bb     D#  D#7  os corações arrependi-i-dos     G#   G#m   D#  Cm      G#    Bb  D#    D#7 Piedade, piedade, piedade de nós!  G#   G#m   D#  Cm      G#    Bb  D#    Bb7 Piedade, piedade, piedade de nós!         D#               G#           D#        Cm Ó cristo, que viestes chamar                G#                 Bb    D#  D#7  os pecadores humilha-a-dos      G#   G#m   D#  Cm      G#    Bb  D#    D#7 Piedade, piedade, piedade de nós!  G#   G#m   D#  Cm      G#    Bb  D#    Bb7 Piedade, piedade, piedade de nós!          D#                       G#           D#     Cm                            Senhor, que intercedeis por nós                        G#                     Bb     D#  D#7 Junto a deus pai que nos perdo-o-a    G#   G#m   D#  Cm      G#    Bb  D#    D#7 Piedade, piedade, piedade de nós!  G#   G#m   D#  Cm      G#    Bb  D#    Bb7 Piedade, piedade, piedade de nós!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2</cp:revision>
  <dcterms:created xsi:type="dcterms:W3CDTF">2021-11-30T23:26:26Z</dcterms:created>
  <dcterms:modified xsi:type="dcterms:W3CDTF">2021-12-01T12:43:57Z</dcterms:modified>
</cp:coreProperties>
</file>