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5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70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70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43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43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63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25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01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19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76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04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6698-749E-42BE-A728-D920DFD45CBD}" type="datetimeFigureOut">
              <a:rPr lang="pt-BR" smtClean="0"/>
              <a:t>30/11/2021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05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/>
            <a:r>
              <a:rPr lang="pt-BR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 que Vieste Salvar</a:t>
            </a:r>
            <a:br>
              <a:rPr lang="pt-BR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Tom: 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pt-BR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G           D     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Senhor, que viestes salvar 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G                      A         D  D7 </a:t>
            </a: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corações arrependi-i-dos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G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D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G    A      D    D7</a:t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G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D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G    A      D    A7</a:t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D                   G               D  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Ó cristo, que viestes chamar 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G                    A         D     D7        </a:t>
            </a: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pecadores humilha-a-dos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G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D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G    A      D    D7</a:t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G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D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G    A      D    A7</a:t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D                            G           D  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</a:t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Senhor, que intercedeis por nós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G                          A     D  D7</a:t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Junto a deus pai que nos </a:t>
            </a:r>
            <a:r>
              <a:rPr lang="pt-BR" sz="3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perdo-o-a</a:t>
            </a: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G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D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G    A      D    D7</a:t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G 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D  </a:t>
            </a:r>
            <a:r>
              <a:rPr lang="pt-BR" sz="31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</a:t>
            </a:r>
            <a: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G    A      D    A7</a:t>
            </a:r>
            <a:br>
              <a:rPr lang="pt-BR" sz="31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1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003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Senhor que Vieste Salvar Tom: D      D                   G           D        Bm Senhor, que viestes salvar             G                      A         D  D7  os corações arrependi-i-dos        G   Gm      D  Bm      G    A      D    D7 Piedade, piedade, piedade de nós!       G   Gm      D  Bm      G    A      D    A7 Piedade, piedade, piedade de nós!        D                   G               D     Bm                  Ó cristo, que viestes chamar              G                    A         D     D7         os pecadores humilha-a-dos           G   Gm      D  Bm      G    A      D    D7 Piedade, piedade, piedade de nós!       G   Gm      D  Bm      G    A      D    A7 Piedade, piedade, piedade de nós!          D                            G           D     Bm                            Senhor, que intercedeis por nós                        G                          A     D  D7 Junto a deus pai que nos perdo-o-a         G   Gm      D  Bm      G    A      D    D7 Piedade, piedade, piedade de nós!       G   Gm      D  Bm      G    A      D    A7 Piedade, piedade, piedade de nós!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Senhor que Vieste Salvar Tom: D      D                   G           D        Bm Senhor, que viestes salvar             G                      A         D  D7  os corações arrependi-i-dos        G   Gm      D  Bm      G    A      D    D7 Piedade, piedade, piedade de nós!       G   Gm      D  Bm      G    A      D    A7 Piedade, piedade, piedade de nós!        D                   G               D     Bm                  Ó cristo, que viestes chamar              G                    A         D     D7         os pecadores humilha-a-dos           G   Gm      D  Bm      G    A      D    D7 Piedade, piedade, piedade de nós!       G   Gm      D  Bm      G    A      D    A7 Piedade, piedade, piedade de nós!          D                            G           D     Bm                            Senhor, que intercedeis por nós                        G                          A     D  D7 Junto a deus pai que nos perdo-o-a         G   Gm      D  Bm      G    A      D    D7 Piedade, piedade, piedade de nós!       G   Gm      D  Bm      G    A      D    A7 Piedade, piedade, piedade de nós! </dc:title>
  <dc:creator>User</dc:creator>
  <cp:lastModifiedBy>User</cp:lastModifiedBy>
  <cp:revision>1</cp:revision>
  <dcterms:created xsi:type="dcterms:W3CDTF">2021-11-30T23:26:26Z</dcterms:created>
  <dcterms:modified xsi:type="dcterms:W3CDTF">2021-11-30T23:33:35Z</dcterms:modified>
</cp:coreProperties>
</file>